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2" r:id="rId3"/>
    <p:sldId id="267" r:id="rId4"/>
    <p:sldId id="256" r:id="rId5"/>
    <p:sldId id="272" r:id="rId6"/>
    <p:sldId id="273" r:id="rId7"/>
    <p:sldId id="274" r:id="rId8"/>
    <p:sldId id="291" r:id="rId9"/>
    <p:sldId id="293" r:id="rId10"/>
    <p:sldId id="294" r:id="rId11"/>
    <p:sldId id="283" r:id="rId12"/>
    <p:sldId id="295" r:id="rId13"/>
    <p:sldId id="298" r:id="rId14"/>
    <p:sldId id="287" r:id="rId15"/>
    <p:sldId id="288" r:id="rId16"/>
    <p:sldId id="289" r:id="rId17"/>
    <p:sldId id="296" r:id="rId18"/>
    <p:sldId id="284" r:id="rId19"/>
    <p:sldId id="285" r:id="rId20"/>
    <p:sldId id="286" r:id="rId21"/>
    <p:sldId id="290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636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8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7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3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2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6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9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6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slide" Target="slide4.xml"/><Relationship Id="rId4" Type="http://schemas.openxmlformats.org/officeDocument/2006/relationships/image" Target="../media/image4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1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microsoft.com/office/2007/relationships/hdphoto" Target="../media/hdphoto6.wdp"/><Relationship Id="rId10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00+ hình ảnh powerpoint - hinhanhsieudep.n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46979" y="285750"/>
            <a:ext cx="727635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0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CHAØO MÖØNG CAÙC EM</a:t>
            </a:r>
            <a:endParaRPr lang="en-US" sz="50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021" y="1572220"/>
            <a:ext cx="923522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0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ÑEÁN VÔÙI TIEÁT HOÏC HOÂM NAY</a:t>
            </a:r>
            <a:endParaRPr lang="en-US" sz="50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1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àu hồng nhạt không hoa vă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589" t="20819" r="27758" b="33191"/>
          <a:stretch/>
        </p:blipFill>
        <p:spPr>
          <a:xfrm>
            <a:off x="1120421" y="514350"/>
            <a:ext cx="2867809" cy="16987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6" name="Group 5"/>
          <p:cNvGrpSpPr/>
          <p:nvPr/>
        </p:nvGrpSpPr>
        <p:grpSpPr>
          <a:xfrm>
            <a:off x="89941" y="-19050"/>
            <a:ext cx="1505826" cy="637396"/>
            <a:chOff x="119921" y="-48263"/>
            <a:chExt cx="2007768" cy="9476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9600" t="51076" r="87981" b="44621"/>
            <a:stretch/>
          </p:blipFill>
          <p:spPr>
            <a:xfrm>
              <a:off x="119921" y="44971"/>
              <a:ext cx="854440" cy="8544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2800" y="-48263"/>
              <a:ext cx="1314889" cy="823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rgbClr val="0000FF"/>
                  </a:solidFill>
                  <a:latin typeface="VNI-Avo" pitchFamily="2" charset="0"/>
                  <a:cs typeface="Times New Roman" panose="02020603050405020304" pitchFamily="18" charset="0"/>
                </a:rPr>
                <a:t>Ñoïc</a:t>
              </a:r>
              <a:endParaRPr 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71600" y="2190750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laøng maïc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47800" y="2800350"/>
            <a:ext cx="99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71600" y="2190750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aøng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8522" t="22531" r="28146" b="32834"/>
          <a:stretch/>
        </p:blipFill>
        <p:spPr>
          <a:xfrm>
            <a:off x="5446060" y="517134"/>
            <a:ext cx="3112982" cy="16987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" name="TextBox 15"/>
          <p:cNvSpPr txBox="1"/>
          <p:nvPr/>
        </p:nvSpPr>
        <p:spPr>
          <a:xfrm>
            <a:off x="6222090" y="2190750"/>
            <a:ext cx="170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laïc ñaø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248400" y="2724150"/>
            <a:ext cx="762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35943" y="2190750"/>
            <a:ext cx="92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aïc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36785" t="22089" r="27553" b="33233"/>
          <a:stretch/>
        </p:blipFill>
        <p:spPr>
          <a:xfrm>
            <a:off x="1066800" y="2876550"/>
            <a:ext cx="2940821" cy="169606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1" name="TextBox 20"/>
          <p:cNvSpPr txBox="1"/>
          <p:nvPr/>
        </p:nvSpPr>
        <p:spPr>
          <a:xfrm>
            <a:off x="1316036" y="4516219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thang goã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447800" y="5084762"/>
            <a:ext cx="1219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18668" y="4516219"/>
            <a:ext cx="15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en-US" sz="3600" b="1" dirty="0" smtClean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ang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35889" t="23801" r="33120" b="32934"/>
          <a:stretch/>
        </p:blipFill>
        <p:spPr>
          <a:xfrm>
            <a:off x="5562600" y="2800350"/>
            <a:ext cx="3032300" cy="182326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" descr="Bạc hà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0550"/>
            <a:ext cx="984262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248400" y="4516219"/>
            <a:ext cx="186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baïc haø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400800" y="5084762"/>
            <a:ext cx="762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248400" y="4516219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aïc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19" grpId="0"/>
      <p:bldP spid="21" grpId="0"/>
      <p:bldP spid="27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49966"/>
            <a:ext cx="2666999" cy="600164"/>
            <a:chOff x="134912" y="70008"/>
            <a:chExt cx="3555998" cy="8002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740" b="78516" l="9590" r="12006"/>
                      </a14:imgEffect>
                    </a14:imgLayer>
                  </a14:imgProps>
                </a:ext>
              </a:extLst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56373" y="70008"/>
              <a:ext cx="2834537" cy="80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b="1" dirty="0" smtClean="0">
                  <a:solidFill>
                    <a:srgbClr val="0000FF"/>
                  </a:solidFill>
                  <a:latin typeface="VNI-Avo" pitchFamily="2" charset="0"/>
                  <a:cs typeface="Times New Roman" panose="02020603050405020304" pitchFamily="18" charset="0"/>
                </a:rPr>
                <a:t>Taïo tieáng</a:t>
              </a:r>
              <a:endParaRPr lang="vi-VN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41498" y="238574"/>
            <a:ext cx="2231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  <a:endParaRPr lang="vi-VN" sz="1350" dirty="0"/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304800" y="1251287"/>
            <a:ext cx="2248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ang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9232" y="1544684"/>
            <a:ext cx="1107342" cy="569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>
                <a:latin typeface="VNI-Avo" pitchFamily="2" charset="0"/>
                <a:cs typeface="Times New Roman" panose="02020603050405020304" pitchFamily="18" charset="0"/>
              </a:rPr>
              <a:t>c</a:t>
            </a:r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98058" y="1544684"/>
            <a:ext cx="1488342" cy="569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ang</a:t>
            </a:r>
            <a:endParaRPr lang="vi-VN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>
            <a:stCxn id="26" idx="3"/>
          </p:cNvCxnSpPr>
          <p:nvPr/>
        </p:nvCxnSpPr>
        <p:spPr>
          <a:xfrm>
            <a:off x="3546574" y="1829617"/>
            <a:ext cx="41665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017750" y="1581150"/>
            <a:ext cx="2050050" cy="569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aûng</a:t>
            </a:r>
            <a:endParaRPr lang="vi-VN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>
            <a:stCxn id="15" idx="3"/>
            <a:endCxn id="39" idx="1"/>
          </p:cNvCxnSpPr>
          <p:nvPr/>
        </p:nvCxnSpPr>
        <p:spPr>
          <a:xfrm>
            <a:off x="6630232" y="1866083"/>
            <a:ext cx="387518" cy="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6" name="Picture 4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4" y="6273898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025" y="33147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867400" y="1581150"/>
            <a:ext cx="762832" cy="569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483304" y="1866083"/>
            <a:ext cx="384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16588" y="1742986"/>
            <a:ext cx="97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̉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62200" y="2571750"/>
            <a:ext cx="1107342" cy="569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latin typeface="VNI-Avo" pitchFamily="2" charset="0"/>
                <a:cs typeface="Times New Roman" panose="02020603050405020304" pitchFamily="18" charset="0"/>
              </a:rPr>
              <a:t>m</a:t>
            </a:r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67200" y="2571750"/>
            <a:ext cx="1488342" cy="569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ang</a:t>
            </a:r>
            <a:endParaRPr lang="vi-VN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>
            <a:stCxn id="23" idx="3"/>
            <a:endCxn id="24" idx="1"/>
          </p:cNvCxnSpPr>
          <p:nvPr/>
        </p:nvCxnSpPr>
        <p:spPr>
          <a:xfrm>
            <a:off x="3469542" y="2856683"/>
            <a:ext cx="79765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629400" y="2608216"/>
            <a:ext cx="2050050" cy="569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smtClean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m</a:t>
            </a:r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ang</a:t>
            </a:r>
            <a:endParaRPr lang="vi-VN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24" idx="3"/>
          </p:cNvCxnSpPr>
          <p:nvPr/>
        </p:nvCxnSpPr>
        <p:spPr>
          <a:xfrm>
            <a:off x="5755542" y="2856683"/>
            <a:ext cx="881208" cy="19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rot="10800000" flipV="1">
            <a:off x="304800" y="3461087"/>
            <a:ext cx="2248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ac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 animBg="1"/>
      <p:bldP spid="27" grpId="0" animBg="1"/>
      <p:bldP spid="39" grpId="0" animBg="1"/>
      <p:bldP spid="15" grpId="0" animBg="1"/>
      <p:bldP spid="4" grpId="0"/>
      <p:bldP spid="23" grpId="0" animBg="1"/>
      <p:bldP spid="24" grpId="0" animBg="1"/>
      <p:bldP spid="28" grpId="0" animBg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ngtree-cartoon-beach-sand-summer-summer-banner-background-image_252368.jpg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20899272">
            <a:off x="1314266" y="3141972"/>
            <a:ext cx="5067414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8800" b="1" spc="50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Thư giãn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er Teaching Students In Classroom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b="19765"/>
          <a:stretch/>
        </p:blipFill>
        <p:spPr bwMode="auto">
          <a:xfrm>
            <a:off x="0" y="-42126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5048" y="-171450"/>
            <a:ext cx="3910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5400" b="1" dirty="0" smtClean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Baøi 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28:</a:t>
            </a:r>
            <a:r>
              <a:rPr lang="en-US" sz="7200" b="1" dirty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endParaRPr lang="vi-VN" sz="7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361950"/>
            <a:ext cx="54280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ang</a:t>
            </a:r>
            <a:r>
              <a:rPr lang="en-US" sz="11500" b="1" dirty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 ac</a:t>
            </a:r>
            <a:endParaRPr lang="vi-VN" sz="1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19075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(Tieát 2)</a:t>
            </a:r>
            <a:endParaRPr lang="en-US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74862" y="-552450"/>
            <a:ext cx="9718862" cy="6172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9600" y="1417212"/>
            <a:ext cx="8001000" cy="4126338"/>
            <a:chOff x="1304365" y="1666858"/>
            <a:chExt cx="9265023" cy="5130326"/>
          </a:xfrm>
        </p:grpSpPr>
        <p:grpSp>
          <p:nvGrpSpPr>
            <p:cNvPr id="8" name="Group 7"/>
            <p:cNvGrpSpPr/>
            <p:nvPr/>
          </p:nvGrpSpPr>
          <p:grpSpPr>
            <a:xfrm>
              <a:off x="1304365" y="1666858"/>
              <a:ext cx="9265023" cy="5130326"/>
              <a:chOff x="1304365" y="1666858"/>
              <a:chExt cx="9265023" cy="513032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304365" y="1666858"/>
                <a:ext cx="9265023" cy="5130326"/>
                <a:chOff x="1304365" y="1666858"/>
                <a:chExt cx="9265023" cy="5130326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6528" t="18479" r="34998" b="47496"/>
                <a:stretch/>
              </p:blipFill>
              <p:spPr>
                <a:xfrm>
                  <a:off x="1304365" y="4066634"/>
                  <a:ext cx="5204011" cy="273055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718" t="18785" r="33890" b="48448"/>
                <a:stretch/>
              </p:blipFill>
              <p:spPr>
                <a:xfrm>
                  <a:off x="5526740" y="1666858"/>
                  <a:ext cx="5042648" cy="263232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"/>
              <a:srcRect l="56001" t="45810" r="39805" b="48493"/>
              <a:stretch/>
            </p:blipFill>
            <p:spPr>
              <a:xfrm>
                <a:off x="5361514" y="6241754"/>
                <a:ext cx="1052733" cy="49043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/>
            <a:srcRect l="40311" t="20243" r="52233" b="75740"/>
            <a:stretch/>
          </p:blipFill>
          <p:spPr>
            <a:xfrm>
              <a:off x="5509908" y="1709870"/>
              <a:ext cx="1237130" cy="5180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5" name="Rounded Rectangular Callout 34"/>
          <p:cNvSpPr/>
          <p:nvPr/>
        </p:nvSpPr>
        <p:spPr>
          <a:xfrm>
            <a:off x="4495800" y="3333750"/>
            <a:ext cx="3481202" cy="1143000"/>
          </a:xfrm>
          <a:prstGeom prst="wedgeRoundRectCallout">
            <a:avLst>
              <a:gd name="adj1" fmla="val -57236"/>
              <a:gd name="adj2" fmla="val -48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57110" y="-67140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Ñoïc</a:t>
            </a:r>
            <a:endParaRPr lang="vi-VN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extLst/>
          </a:blip>
          <a:srcRect l="9600" t="51076" r="87981" b="44621"/>
          <a:stretch/>
        </p:blipFill>
        <p:spPr>
          <a:xfrm>
            <a:off x="-10318" y="1136"/>
            <a:ext cx="640830" cy="5746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" y="0"/>
            <a:ext cx="7772400" cy="4534079"/>
            <a:chOff x="914399" y="-99031"/>
            <a:chExt cx="10363199" cy="6045437"/>
          </a:xfrm>
        </p:grpSpPr>
        <p:grpSp>
          <p:nvGrpSpPr>
            <p:cNvPr id="56" name="Group 55"/>
            <p:cNvGrpSpPr/>
            <p:nvPr/>
          </p:nvGrpSpPr>
          <p:grpSpPr>
            <a:xfrm>
              <a:off x="2946398" y="-99031"/>
              <a:ext cx="8331200" cy="6045437"/>
              <a:chOff x="2775876" y="-1028713"/>
              <a:chExt cx="8331200" cy="6045437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2775876" y="772118"/>
                <a:ext cx="2743201" cy="1713712"/>
                <a:chOff x="4495500" y="818345"/>
                <a:chExt cx="3287038" cy="1884298"/>
              </a:xfrm>
            </p:grpSpPr>
            <p:sp>
              <p:nvSpPr>
                <p:cNvPr id="66" name="Rounded Rectangular Callout 65"/>
                <p:cNvSpPr/>
                <p:nvPr/>
              </p:nvSpPr>
              <p:spPr>
                <a:xfrm>
                  <a:off x="4495500" y="818345"/>
                  <a:ext cx="3141636" cy="1884298"/>
                </a:xfrm>
                <a:prstGeom prst="wedgeRoundRectCallout">
                  <a:avLst>
                    <a:gd name="adj1" fmla="val 66216"/>
                    <a:gd name="adj2" fmla="val -4476"/>
                    <a:gd name="adj3" fmla="val 16667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4495502" y="818345"/>
                  <a:ext cx="3287036" cy="17597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1" dirty="0">
                      <a:latin typeface="VNI-Avo" pitchFamily="2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400" b="1" dirty="0" smtClean="0">
                      <a:latin typeface="VNI-Avo" pitchFamily="2" charset="0"/>
                      <a:cs typeface="Times New Roman" panose="02020603050405020304" pitchFamily="18" charset="0"/>
                    </a:rPr>
                    <a:t>Chò vaïc aø, chò coù haït gì theá?</a:t>
                  </a:r>
                  <a:endParaRPr lang="vi-V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2" name="Rounded Rectangular Callout 61"/>
              <p:cNvSpPr/>
              <p:nvPr/>
            </p:nvSpPr>
            <p:spPr>
              <a:xfrm>
                <a:off x="7246277" y="-139713"/>
                <a:ext cx="3860799" cy="926200"/>
              </a:xfrm>
              <a:prstGeom prst="wedgeRoundRectCallout">
                <a:avLst>
                  <a:gd name="adj1" fmla="val -14516"/>
                  <a:gd name="adj2" fmla="val 91479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706277" y="-1028713"/>
                <a:ext cx="3112390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VNI-Avo" pitchFamily="2" charset="0"/>
                    <a:cs typeface="Times New Roman" panose="02020603050405020304" pitchFamily="18" charset="0"/>
                  </a:rPr>
                  <a:t>Haït baøng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203375" y="3416286"/>
                <a:ext cx="4395701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VNI-Avo" pitchFamily="2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smtClean="0">
                    <a:latin typeface="VNI-Avo" pitchFamily="2" charset="0"/>
                    <a:cs typeface="Times New Roman" panose="02020603050405020304" pitchFamily="18" charset="0"/>
                  </a:rPr>
                  <a:t>OÀ, haït baøng nhö haït laïc rang, chò nhæ?</a:t>
                </a:r>
                <a:endPara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14399" y="584200"/>
              <a:ext cx="5384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VNI-Avo" pitchFamily="2" charset="0"/>
                  <a:cs typeface="Times New Roman" panose="02020603050405020304" pitchFamily="18" charset="0"/>
                </a:rPr>
                <a:t>Coø sang nhaø chò vaïc.</a:t>
              </a:r>
            </a:p>
            <a:p>
              <a:r>
                <a:rPr lang="en-US" sz="2400" b="1" dirty="0" smtClean="0">
                  <a:latin typeface="VNI-Avo" pitchFamily="2" charset="0"/>
                  <a:cs typeface="Times New Roman" panose="02020603050405020304" pitchFamily="18" charset="0"/>
                </a:rPr>
                <a:t>     Coø toø moø:</a:t>
              </a:r>
              <a:endPara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1524000" y="895350"/>
            <a:ext cx="68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86400" y="814685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VNI-Avo" pitchFamily="2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latin typeface="VNI-Avo" pitchFamily="2" charset="0"/>
                <a:cs typeface="Times New Roman" panose="02020603050405020304" pitchFamily="18" charset="0"/>
              </a:rPr>
              <a:t>Haït baøng, coø aï.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" y="11239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895600" y="134808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NI-Avo" pitchFamily="2" charset="0"/>
              </a:rPr>
              <a:t>v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aïc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400800" y="1200150"/>
            <a:ext cx="68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43600" y="4095750"/>
            <a:ext cx="68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96000" y="3714750"/>
            <a:ext cx="68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47800" y="50988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NI-Avo" pitchFamily="2" charset="0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67400" y="371028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NI-Avo" pitchFamily="2" charset="0"/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5800" y="-1905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VNI-Avo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aøng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648200" y="588962"/>
            <a:ext cx="990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05200" y="895350"/>
            <a:ext cx="68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334000" y="4095750"/>
            <a:ext cx="457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48000" y="1733550"/>
            <a:ext cx="609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05200" y="50988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NI-Avo" pitchFamily="2" charset="0"/>
              </a:rPr>
              <a:t>v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aïc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57800" y="371028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 aïc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3600" y="332928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VNI-Avo" pitchFamily="2" charset="0"/>
              </a:rPr>
              <a:t>b</a:t>
            </a:r>
            <a:r>
              <a:rPr lang="en-US" sz="2400" b="1" dirty="0" smtClean="0">
                <a:solidFill>
                  <a:srgbClr val="FF0000"/>
                </a:solidFill>
                <a:latin typeface="VNI-Avo" pitchFamily="2" charset="0"/>
              </a:rPr>
              <a:t>aøng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77000" y="81468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VNI-Avo" pitchFamily="2" charset="0"/>
              </a:rPr>
              <a:t>aøng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/>
      <p:bldP spid="25" grpId="0"/>
      <p:bldP spid="30" grpId="0"/>
      <p:bldP spid="31" grpId="0"/>
      <p:bldP spid="32" grpId="0"/>
      <p:bldP spid="49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1827414"/>
            <a:ext cx="4475452" cy="3182736"/>
            <a:chOff x="1304365" y="4066634"/>
            <a:chExt cx="5204011" cy="27305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36528" t="18479" r="34998" b="47496"/>
            <a:stretch/>
          </p:blipFill>
          <p:spPr>
            <a:xfrm>
              <a:off x="1304365" y="4066634"/>
              <a:ext cx="5204011" cy="27305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6001" t="45810" r="39805" b="48493"/>
            <a:stretch/>
          </p:blipFill>
          <p:spPr>
            <a:xfrm>
              <a:off x="5361514" y="6241754"/>
              <a:ext cx="1052733" cy="4904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557110" y="-67140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Ñoïc</a:t>
            </a:r>
            <a:endParaRPr lang="vi-VN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/>
          </a:blip>
          <a:srcRect l="9600" t="51076" r="87981" b="44621"/>
          <a:stretch/>
        </p:blipFill>
        <p:spPr>
          <a:xfrm>
            <a:off x="-10318" y="1136"/>
            <a:ext cx="640830" cy="574688"/>
          </a:xfrm>
          <a:prstGeom prst="rect">
            <a:avLst/>
          </a:prstGeom>
        </p:spPr>
      </p:pic>
      <p:pic>
        <p:nvPicPr>
          <p:cNvPr id="2050" name="Picture 2" descr="Thưởng thức mứt hạt bàng đặc sản của Côn Đảo Vũng Tà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903834" cy="275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48200" y="282517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VNI-Avo" pitchFamily="2" charset="0"/>
              </a:rPr>
              <a:t>Haït baøng nhö haït gì?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333375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Haït baøng nhö haït laïc rang.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/>
          </a:blip>
          <a:srcRect l="52277" t="54596" r="45487" b="41664"/>
          <a:stretch/>
        </p:blipFill>
        <p:spPr>
          <a:xfrm>
            <a:off x="7714" y="-50428"/>
            <a:ext cx="830486" cy="736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935" y="21536"/>
            <a:ext cx="25170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Noùi vaø nghe</a:t>
            </a:r>
            <a:endParaRPr lang="vi-VN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Suy Nghĩ – Rủng R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1" y="1783081"/>
            <a:ext cx="4143918" cy="325491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3935437" y="27302"/>
            <a:ext cx="4576552" cy="2937774"/>
          </a:xfrm>
          <a:prstGeom prst="cloudCallout">
            <a:avLst>
              <a:gd name="adj1" fmla="val -64788"/>
              <a:gd name="adj2" fmla="val 4443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TextBox 7"/>
          <p:cNvSpPr txBox="1"/>
          <p:nvPr/>
        </p:nvSpPr>
        <p:spPr>
          <a:xfrm>
            <a:off x="4358152" y="514350"/>
            <a:ext cx="364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VNI-Avo" pitchFamily="2" charset="0"/>
                <a:cs typeface="Times New Roman" panose="02020603050405020304" pitchFamily="18" charset="0"/>
              </a:rPr>
              <a:t>Haït gì beù tí, baùc thôï laøm nhaø?</a:t>
            </a:r>
            <a:endParaRPr lang="en-US" sz="44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át xây dựng có trồng cây được không - LÂM HOÀNG GRO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3350"/>
            <a:ext cx="3733800" cy="24483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3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ngtree-cartoon-beach-sand-summer-summer-banner-background-image_252368.jpg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572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20899272">
            <a:off x="1314266" y="2284722"/>
            <a:ext cx="5067414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8800" b="1" spc="50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Thư giãn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62979" y="610410"/>
            <a:ext cx="5256605" cy="4006976"/>
            <a:chOff x="1983167" y="700610"/>
            <a:chExt cx="7008806" cy="5342634"/>
          </a:xfrm>
        </p:grpSpPr>
        <p:grpSp>
          <p:nvGrpSpPr>
            <p:cNvPr id="5" name="Group 4"/>
            <p:cNvGrpSpPr/>
            <p:nvPr/>
          </p:nvGrpSpPr>
          <p:grpSpPr>
            <a:xfrm>
              <a:off x="1983167" y="700610"/>
              <a:ext cx="5226518" cy="5342634"/>
              <a:chOff x="6899258" y="1187554"/>
              <a:chExt cx="5226518" cy="534263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27738" t="39665" r="39071" b="25263"/>
              <a:stretch/>
            </p:blipFill>
            <p:spPr>
              <a:xfrm>
                <a:off x="6902854" y="1187554"/>
                <a:ext cx="5222922" cy="313128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l="27738" t="40463" r="39071" b="34105"/>
              <a:stretch/>
            </p:blipFill>
            <p:spPr>
              <a:xfrm>
                <a:off x="6899258" y="4259555"/>
                <a:ext cx="5222922" cy="2270633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7150879" y="700610"/>
              <a:ext cx="1841094" cy="5342634"/>
              <a:chOff x="6984999" y="284705"/>
              <a:chExt cx="1841094" cy="534263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l="41828" t="39665" r="47119" b="25263"/>
              <a:stretch/>
            </p:blipFill>
            <p:spPr>
              <a:xfrm>
                <a:off x="6997697" y="284705"/>
                <a:ext cx="1790295" cy="31312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41773" t="40463" r="46860" b="34105"/>
              <a:stretch/>
            </p:blipFill>
            <p:spPr>
              <a:xfrm>
                <a:off x="6984999" y="3356706"/>
                <a:ext cx="1841094" cy="2270633"/>
              </a:xfrm>
              <a:prstGeom prst="rect">
                <a:avLst/>
              </a:prstGeom>
            </p:spPr>
          </p:pic>
        </p:grpSp>
      </p:grpSp>
      <p:sp>
        <p:nvSpPr>
          <p:cNvPr id="11" name="TextBox 10"/>
          <p:cNvSpPr txBox="1"/>
          <p:nvPr/>
        </p:nvSpPr>
        <p:spPr>
          <a:xfrm>
            <a:off x="2813678" y="444022"/>
            <a:ext cx="581982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50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anƑ</a:t>
            </a:r>
            <a:endParaRPr lang="vi-VN" sz="2205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117848" y="1837109"/>
            <a:ext cx="436590" cy="96669"/>
          </a:xfrm>
          <a:custGeom>
            <a:avLst/>
            <a:gdLst>
              <a:gd name="connsiteX0" fmla="*/ 559633 w 559633"/>
              <a:gd name="connsiteY0" fmla="*/ 109532 h 109532"/>
              <a:gd name="connsiteX1" fmla="*/ 442210 w 559633"/>
              <a:gd name="connsiteY1" fmla="*/ 29584 h 109532"/>
              <a:gd name="connsiteX2" fmla="*/ 234846 w 559633"/>
              <a:gd name="connsiteY2" fmla="*/ 2102 h 109532"/>
              <a:gd name="connsiteX3" fmla="*/ 0 w 559633"/>
              <a:gd name="connsiteY3" fmla="*/ 79551 h 109532"/>
              <a:gd name="connsiteX4" fmla="*/ 0 w 559633"/>
              <a:gd name="connsiteY4" fmla="*/ 79551 h 109532"/>
              <a:gd name="connsiteX0" fmla="*/ 559633 w 559633"/>
              <a:gd name="connsiteY0" fmla="*/ 107433 h 107433"/>
              <a:gd name="connsiteX1" fmla="*/ 442210 w 559633"/>
              <a:gd name="connsiteY1" fmla="*/ 27485 h 107433"/>
              <a:gd name="connsiteX2" fmla="*/ 234846 w 559633"/>
              <a:gd name="connsiteY2" fmla="*/ 3 h 107433"/>
              <a:gd name="connsiteX3" fmla="*/ 109571 w 559633"/>
              <a:gd name="connsiteY3" fmla="*/ 26237 h 107433"/>
              <a:gd name="connsiteX4" fmla="*/ 0 w 559633"/>
              <a:gd name="connsiteY4" fmla="*/ 77452 h 107433"/>
              <a:gd name="connsiteX5" fmla="*/ 0 w 559633"/>
              <a:gd name="connsiteY5" fmla="*/ 77452 h 107433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9617 w 559633"/>
              <a:gd name="connsiteY4" fmla="*/ 61213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1220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8715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10130 h 110130"/>
              <a:gd name="connsiteX1" fmla="*/ 442210 w 559633"/>
              <a:gd name="connsiteY1" fmla="*/ 30182 h 110130"/>
              <a:gd name="connsiteX2" fmla="*/ 334424 w 559633"/>
              <a:gd name="connsiteY2" fmla="*/ 3949 h 110130"/>
              <a:gd name="connsiteX3" fmla="*/ 234846 w 559633"/>
              <a:gd name="connsiteY3" fmla="*/ 2700 h 110130"/>
              <a:gd name="connsiteX4" fmla="*/ 109571 w 559633"/>
              <a:gd name="connsiteY4" fmla="*/ 28934 h 110130"/>
              <a:gd name="connsiteX5" fmla="*/ 37119 w 559633"/>
              <a:gd name="connsiteY5" fmla="*/ 61413 h 110130"/>
              <a:gd name="connsiteX6" fmla="*/ 0 w 559633"/>
              <a:gd name="connsiteY6" fmla="*/ 80149 h 110130"/>
              <a:gd name="connsiteX7" fmla="*/ 0 w 559633"/>
              <a:gd name="connsiteY7" fmla="*/ 80149 h 110130"/>
              <a:gd name="connsiteX0" fmla="*/ 559633 w 559633"/>
              <a:gd name="connsiteY0" fmla="*/ 110130 h 110130"/>
              <a:gd name="connsiteX1" fmla="*/ 521801 w 559633"/>
              <a:gd name="connsiteY1" fmla="*/ 71405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59633 w 559633"/>
              <a:gd name="connsiteY0" fmla="*/ 110130 h 110130"/>
              <a:gd name="connsiteX1" fmla="*/ 521801 w 559633"/>
              <a:gd name="connsiteY1" fmla="*/ 76402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41788 w 572125"/>
              <a:gd name="connsiteY1" fmla="*/ 98887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2628"/>
              <a:gd name="connsiteX1" fmla="*/ 541788 w 572125"/>
              <a:gd name="connsiteY1" fmla="*/ 91392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3578"/>
              <a:gd name="connsiteX1" fmla="*/ 549283 w 572125"/>
              <a:gd name="connsiteY1" fmla="*/ 111379 h 113578"/>
              <a:gd name="connsiteX2" fmla="*/ 521801 w 572125"/>
              <a:gd name="connsiteY2" fmla="*/ 76402 h 113578"/>
              <a:gd name="connsiteX3" fmla="*/ 442210 w 572125"/>
              <a:gd name="connsiteY3" fmla="*/ 30182 h 113578"/>
              <a:gd name="connsiteX4" fmla="*/ 334424 w 572125"/>
              <a:gd name="connsiteY4" fmla="*/ 3949 h 113578"/>
              <a:gd name="connsiteX5" fmla="*/ 234846 w 572125"/>
              <a:gd name="connsiteY5" fmla="*/ 2700 h 113578"/>
              <a:gd name="connsiteX6" fmla="*/ 109571 w 572125"/>
              <a:gd name="connsiteY6" fmla="*/ 28934 h 113578"/>
              <a:gd name="connsiteX7" fmla="*/ 37119 w 572125"/>
              <a:gd name="connsiteY7" fmla="*/ 61413 h 113578"/>
              <a:gd name="connsiteX8" fmla="*/ 0 w 572125"/>
              <a:gd name="connsiteY8" fmla="*/ 80149 h 113578"/>
              <a:gd name="connsiteX9" fmla="*/ 0 w 572125"/>
              <a:gd name="connsiteY9" fmla="*/ 80149 h 113578"/>
              <a:gd name="connsiteX0" fmla="*/ 572125 w 572125"/>
              <a:gd name="connsiteY0" fmla="*/ 112628 h 112628"/>
              <a:gd name="connsiteX1" fmla="*/ 556778 w 572125"/>
              <a:gd name="connsiteY1" fmla="*/ 103884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4624 w 574624"/>
              <a:gd name="connsiteY0" fmla="*/ 125120 h 125120"/>
              <a:gd name="connsiteX1" fmla="*/ 556778 w 574624"/>
              <a:gd name="connsiteY1" fmla="*/ 103884 h 125120"/>
              <a:gd name="connsiteX2" fmla="*/ 521801 w 574624"/>
              <a:gd name="connsiteY2" fmla="*/ 76402 h 125120"/>
              <a:gd name="connsiteX3" fmla="*/ 442210 w 574624"/>
              <a:gd name="connsiteY3" fmla="*/ 30182 h 125120"/>
              <a:gd name="connsiteX4" fmla="*/ 334424 w 574624"/>
              <a:gd name="connsiteY4" fmla="*/ 3949 h 125120"/>
              <a:gd name="connsiteX5" fmla="*/ 234846 w 574624"/>
              <a:gd name="connsiteY5" fmla="*/ 2700 h 125120"/>
              <a:gd name="connsiteX6" fmla="*/ 109571 w 574624"/>
              <a:gd name="connsiteY6" fmla="*/ 28934 h 125120"/>
              <a:gd name="connsiteX7" fmla="*/ 37119 w 574624"/>
              <a:gd name="connsiteY7" fmla="*/ 61413 h 125120"/>
              <a:gd name="connsiteX8" fmla="*/ 0 w 574624"/>
              <a:gd name="connsiteY8" fmla="*/ 80149 h 125120"/>
              <a:gd name="connsiteX9" fmla="*/ 0 w 574624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42210 w 582120"/>
              <a:gd name="connsiteY3" fmla="*/ 30182 h 125120"/>
              <a:gd name="connsiteX4" fmla="*/ 334424 w 582120"/>
              <a:gd name="connsiteY4" fmla="*/ 3949 h 125120"/>
              <a:gd name="connsiteX5" fmla="*/ 234846 w 582120"/>
              <a:gd name="connsiteY5" fmla="*/ 2700 h 125120"/>
              <a:gd name="connsiteX6" fmla="*/ 109571 w 582120"/>
              <a:gd name="connsiteY6" fmla="*/ 28934 h 125120"/>
              <a:gd name="connsiteX7" fmla="*/ 37119 w 582120"/>
              <a:gd name="connsiteY7" fmla="*/ 61413 h 125120"/>
              <a:gd name="connsiteX8" fmla="*/ 0 w 582120"/>
              <a:gd name="connsiteY8" fmla="*/ 80149 h 125120"/>
              <a:gd name="connsiteX9" fmla="*/ 0 w 582120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1425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6422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8389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5891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3393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7509 h 127509"/>
              <a:gd name="connsiteX1" fmla="*/ 556778 w 582120"/>
              <a:gd name="connsiteY1" fmla="*/ 106273 h 127509"/>
              <a:gd name="connsiteX2" fmla="*/ 521801 w 582120"/>
              <a:gd name="connsiteY2" fmla="*/ 78791 h 127509"/>
              <a:gd name="connsiteX3" fmla="*/ 476829 w 582120"/>
              <a:gd name="connsiteY3" fmla="*/ 48811 h 127509"/>
              <a:gd name="connsiteX4" fmla="*/ 442210 w 582120"/>
              <a:gd name="connsiteY4" fmla="*/ 32571 h 127509"/>
              <a:gd name="connsiteX5" fmla="*/ 404377 w 582120"/>
              <a:gd name="connsiteY5" fmla="*/ 16333 h 127509"/>
              <a:gd name="connsiteX6" fmla="*/ 334424 w 582120"/>
              <a:gd name="connsiteY6" fmla="*/ 1341 h 127509"/>
              <a:gd name="connsiteX7" fmla="*/ 234846 w 582120"/>
              <a:gd name="connsiteY7" fmla="*/ 5089 h 127509"/>
              <a:gd name="connsiteX8" fmla="*/ 109571 w 582120"/>
              <a:gd name="connsiteY8" fmla="*/ 31323 h 127509"/>
              <a:gd name="connsiteX9" fmla="*/ 37119 w 582120"/>
              <a:gd name="connsiteY9" fmla="*/ 63802 h 127509"/>
              <a:gd name="connsiteX10" fmla="*/ 0 w 582120"/>
              <a:gd name="connsiteY10" fmla="*/ 82538 h 127509"/>
              <a:gd name="connsiteX11" fmla="*/ 0 w 582120"/>
              <a:gd name="connsiteY11" fmla="*/ 82538 h 127509"/>
              <a:gd name="connsiteX0" fmla="*/ 582120 w 582120"/>
              <a:gd name="connsiteY0" fmla="*/ 126899 h 126899"/>
              <a:gd name="connsiteX1" fmla="*/ 556778 w 582120"/>
              <a:gd name="connsiteY1" fmla="*/ 105663 h 126899"/>
              <a:gd name="connsiteX2" fmla="*/ 521801 w 582120"/>
              <a:gd name="connsiteY2" fmla="*/ 78181 h 126899"/>
              <a:gd name="connsiteX3" fmla="*/ 476829 w 582120"/>
              <a:gd name="connsiteY3" fmla="*/ 48201 h 126899"/>
              <a:gd name="connsiteX4" fmla="*/ 442210 w 582120"/>
              <a:gd name="connsiteY4" fmla="*/ 31961 h 126899"/>
              <a:gd name="connsiteX5" fmla="*/ 404377 w 582120"/>
              <a:gd name="connsiteY5" fmla="*/ 15723 h 126899"/>
              <a:gd name="connsiteX6" fmla="*/ 334424 w 582120"/>
              <a:gd name="connsiteY6" fmla="*/ 731 h 126899"/>
              <a:gd name="connsiteX7" fmla="*/ 234846 w 582120"/>
              <a:gd name="connsiteY7" fmla="*/ 4479 h 126899"/>
              <a:gd name="connsiteX8" fmla="*/ 207006 w 582120"/>
              <a:gd name="connsiteY8" fmla="*/ 5728 h 126899"/>
              <a:gd name="connsiteX9" fmla="*/ 109571 w 582120"/>
              <a:gd name="connsiteY9" fmla="*/ 30713 h 126899"/>
              <a:gd name="connsiteX10" fmla="*/ 37119 w 582120"/>
              <a:gd name="connsiteY10" fmla="*/ 63192 h 126899"/>
              <a:gd name="connsiteX11" fmla="*/ 0 w 582120"/>
              <a:gd name="connsiteY11" fmla="*/ 81928 h 126899"/>
              <a:gd name="connsiteX12" fmla="*/ 0 w 582120"/>
              <a:gd name="connsiteY12" fmla="*/ 81928 h 126899"/>
              <a:gd name="connsiteX0" fmla="*/ 582120 w 582120"/>
              <a:gd name="connsiteY0" fmla="*/ 129752 h 129752"/>
              <a:gd name="connsiteX1" fmla="*/ 556778 w 582120"/>
              <a:gd name="connsiteY1" fmla="*/ 108516 h 129752"/>
              <a:gd name="connsiteX2" fmla="*/ 521801 w 582120"/>
              <a:gd name="connsiteY2" fmla="*/ 81034 h 129752"/>
              <a:gd name="connsiteX3" fmla="*/ 476829 w 582120"/>
              <a:gd name="connsiteY3" fmla="*/ 51054 h 129752"/>
              <a:gd name="connsiteX4" fmla="*/ 442210 w 582120"/>
              <a:gd name="connsiteY4" fmla="*/ 34814 h 129752"/>
              <a:gd name="connsiteX5" fmla="*/ 404377 w 582120"/>
              <a:gd name="connsiteY5" fmla="*/ 18576 h 129752"/>
              <a:gd name="connsiteX6" fmla="*/ 334424 w 582120"/>
              <a:gd name="connsiteY6" fmla="*/ 3584 h 129752"/>
              <a:gd name="connsiteX7" fmla="*/ 234846 w 582120"/>
              <a:gd name="connsiteY7" fmla="*/ 7332 h 129752"/>
              <a:gd name="connsiteX8" fmla="*/ 207006 w 582120"/>
              <a:gd name="connsiteY8" fmla="*/ 1086 h 129752"/>
              <a:gd name="connsiteX9" fmla="*/ 109571 w 582120"/>
              <a:gd name="connsiteY9" fmla="*/ 33566 h 129752"/>
              <a:gd name="connsiteX10" fmla="*/ 37119 w 582120"/>
              <a:gd name="connsiteY10" fmla="*/ 66045 h 129752"/>
              <a:gd name="connsiteX11" fmla="*/ 0 w 582120"/>
              <a:gd name="connsiteY11" fmla="*/ 84781 h 129752"/>
              <a:gd name="connsiteX12" fmla="*/ 0 w 582120"/>
              <a:gd name="connsiteY12" fmla="*/ 84781 h 129752"/>
              <a:gd name="connsiteX0" fmla="*/ 582120 w 582120"/>
              <a:gd name="connsiteY0" fmla="*/ 129722 h 129722"/>
              <a:gd name="connsiteX1" fmla="*/ 556778 w 582120"/>
              <a:gd name="connsiteY1" fmla="*/ 108486 h 129722"/>
              <a:gd name="connsiteX2" fmla="*/ 521801 w 582120"/>
              <a:gd name="connsiteY2" fmla="*/ 81004 h 129722"/>
              <a:gd name="connsiteX3" fmla="*/ 476829 w 582120"/>
              <a:gd name="connsiteY3" fmla="*/ 51024 h 129722"/>
              <a:gd name="connsiteX4" fmla="*/ 442210 w 582120"/>
              <a:gd name="connsiteY4" fmla="*/ 34784 h 129722"/>
              <a:gd name="connsiteX5" fmla="*/ 404377 w 582120"/>
              <a:gd name="connsiteY5" fmla="*/ 18546 h 129722"/>
              <a:gd name="connsiteX6" fmla="*/ 334424 w 582120"/>
              <a:gd name="connsiteY6" fmla="*/ 3554 h 129722"/>
              <a:gd name="connsiteX7" fmla="*/ 269465 w 582120"/>
              <a:gd name="connsiteY7" fmla="*/ 1056 h 129722"/>
              <a:gd name="connsiteX8" fmla="*/ 234846 w 582120"/>
              <a:gd name="connsiteY8" fmla="*/ 7302 h 129722"/>
              <a:gd name="connsiteX9" fmla="*/ 207006 w 582120"/>
              <a:gd name="connsiteY9" fmla="*/ 1056 h 129722"/>
              <a:gd name="connsiteX10" fmla="*/ 109571 w 582120"/>
              <a:gd name="connsiteY10" fmla="*/ 33536 h 129722"/>
              <a:gd name="connsiteX11" fmla="*/ 37119 w 582120"/>
              <a:gd name="connsiteY11" fmla="*/ 66015 h 129722"/>
              <a:gd name="connsiteX12" fmla="*/ 0 w 582120"/>
              <a:gd name="connsiteY12" fmla="*/ 84751 h 129722"/>
              <a:gd name="connsiteX13" fmla="*/ 0 w 582120"/>
              <a:gd name="connsiteY13" fmla="*/ 84751 h 12972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30212 h 130212"/>
              <a:gd name="connsiteX1" fmla="*/ 556778 w 582120"/>
              <a:gd name="connsiteY1" fmla="*/ 108976 h 130212"/>
              <a:gd name="connsiteX2" fmla="*/ 521801 w 582120"/>
              <a:gd name="connsiteY2" fmla="*/ 81494 h 130212"/>
              <a:gd name="connsiteX3" fmla="*/ 476829 w 582120"/>
              <a:gd name="connsiteY3" fmla="*/ 51514 h 130212"/>
              <a:gd name="connsiteX4" fmla="*/ 442210 w 582120"/>
              <a:gd name="connsiteY4" fmla="*/ 35274 h 130212"/>
              <a:gd name="connsiteX5" fmla="*/ 404377 w 582120"/>
              <a:gd name="connsiteY5" fmla="*/ 19036 h 130212"/>
              <a:gd name="connsiteX6" fmla="*/ 334424 w 582120"/>
              <a:gd name="connsiteY6" fmla="*/ 4044 h 130212"/>
              <a:gd name="connsiteX7" fmla="*/ 269465 w 582120"/>
              <a:gd name="connsiteY7" fmla="*/ 1546 h 130212"/>
              <a:gd name="connsiteX8" fmla="*/ 234846 w 582120"/>
              <a:gd name="connsiteY8" fmla="*/ 297 h 130212"/>
              <a:gd name="connsiteX9" fmla="*/ 207006 w 582120"/>
              <a:gd name="connsiteY9" fmla="*/ 9042 h 130212"/>
              <a:gd name="connsiteX10" fmla="*/ 109571 w 582120"/>
              <a:gd name="connsiteY10" fmla="*/ 34026 h 130212"/>
              <a:gd name="connsiteX11" fmla="*/ 37119 w 582120"/>
              <a:gd name="connsiteY11" fmla="*/ 66505 h 130212"/>
              <a:gd name="connsiteX12" fmla="*/ 0 w 582120"/>
              <a:gd name="connsiteY12" fmla="*/ 85241 h 130212"/>
              <a:gd name="connsiteX13" fmla="*/ 0 w 582120"/>
              <a:gd name="connsiteY13" fmla="*/ 85241 h 13021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29849 w 582120"/>
              <a:gd name="connsiteY8" fmla="*/ 3973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20" h="128892">
                <a:moveTo>
                  <a:pt x="582120" y="128892"/>
                </a:moveTo>
                <a:cubicBezTo>
                  <a:pt x="577064" y="124936"/>
                  <a:pt x="565165" y="113694"/>
                  <a:pt x="556778" y="107656"/>
                </a:cubicBezTo>
                <a:cubicBezTo>
                  <a:pt x="548391" y="101618"/>
                  <a:pt x="535126" y="89751"/>
                  <a:pt x="521801" y="80174"/>
                </a:cubicBezTo>
                <a:cubicBezTo>
                  <a:pt x="508476" y="70597"/>
                  <a:pt x="490094" y="57897"/>
                  <a:pt x="476829" y="50194"/>
                </a:cubicBezTo>
                <a:cubicBezTo>
                  <a:pt x="463564" y="42491"/>
                  <a:pt x="454285" y="39367"/>
                  <a:pt x="442210" y="33954"/>
                </a:cubicBezTo>
                <a:cubicBezTo>
                  <a:pt x="430135" y="28541"/>
                  <a:pt x="422341" y="22088"/>
                  <a:pt x="404377" y="17716"/>
                </a:cubicBezTo>
                <a:cubicBezTo>
                  <a:pt x="386413" y="13344"/>
                  <a:pt x="356909" y="5223"/>
                  <a:pt x="334424" y="2724"/>
                </a:cubicBezTo>
                <a:cubicBezTo>
                  <a:pt x="311939" y="226"/>
                  <a:pt x="286061" y="-399"/>
                  <a:pt x="269465" y="226"/>
                </a:cubicBezTo>
                <a:cubicBezTo>
                  <a:pt x="252869" y="851"/>
                  <a:pt x="240259" y="2724"/>
                  <a:pt x="229849" y="3973"/>
                </a:cubicBezTo>
                <a:cubicBezTo>
                  <a:pt x="219439" y="5222"/>
                  <a:pt x="227885" y="3350"/>
                  <a:pt x="207006" y="7722"/>
                </a:cubicBezTo>
                <a:cubicBezTo>
                  <a:pt x="186127" y="12094"/>
                  <a:pt x="137886" y="23129"/>
                  <a:pt x="109571" y="32706"/>
                </a:cubicBezTo>
                <a:cubicBezTo>
                  <a:pt x="81256" y="42283"/>
                  <a:pt x="55381" y="56649"/>
                  <a:pt x="37119" y="65185"/>
                </a:cubicBezTo>
                <a:cubicBezTo>
                  <a:pt x="18857" y="73721"/>
                  <a:pt x="6187" y="80798"/>
                  <a:pt x="0" y="83921"/>
                </a:cubicBezTo>
                <a:lnTo>
                  <a:pt x="0" y="839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Freeform 12"/>
          <p:cNvSpPr/>
          <p:nvPr/>
        </p:nvSpPr>
        <p:spPr>
          <a:xfrm>
            <a:off x="2881245" y="1897240"/>
            <a:ext cx="243830" cy="577307"/>
          </a:xfrm>
          <a:custGeom>
            <a:avLst/>
            <a:gdLst>
              <a:gd name="connsiteX0" fmla="*/ 316340 w 316340"/>
              <a:gd name="connsiteY0" fmla="*/ 0 h 777507"/>
              <a:gd name="connsiteX1" fmla="*/ 163940 w 316340"/>
              <a:gd name="connsiteY1" fmla="*/ 142407 h 777507"/>
              <a:gd name="connsiteX2" fmla="*/ 49016 w 316340"/>
              <a:gd name="connsiteY2" fmla="*/ 364761 h 777507"/>
              <a:gd name="connsiteX3" fmla="*/ 1547 w 316340"/>
              <a:gd name="connsiteY3" fmla="*/ 577122 h 777507"/>
              <a:gd name="connsiteX4" fmla="*/ 11540 w 316340"/>
              <a:gd name="connsiteY4" fmla="*/ 762000 h 777507"/>
              <a:gd name="connsiteX5" fmla="*/ 11540 w 316340"/>
              <a:gd name="connsiteY5" fmla="*/ 754505 h 777507"/>
              <a:gd name="connsiteX0" fmla="*/ 323835 w 323835"/>
              <a:gd name="connsiteY0" fmla="*/ 0 h 780005"/>
              <a:gd name="connsiteX1" fmla="*/ 163940 w 323835"/>
              <a:gd name="connsiteY1" fmla="*/ 144905 h 780005"/>
              <a:gd name="connsiteX2" fmla="*/ 49016 w 323835"/>
              <a:gd name="connsiteY2" fmla="*/ 367259 h 780005"/>
              <a:gd name="connsiteX3" fmla="*/ 1547 w 323835"/>
              <a:gd name="connsiteY3" fmla="*/ 579620 h 780005"/>
              <a:gd name="connsiteX4" fmla="*/ 11540 w 323835"/>
              <a:gd name="connsiteY4" fmla="*/ 764498 h 780005"/>
              <a:gd name="connsiteX5" fmla="*/ 11540 w 323835"/>
              <a:gd name="connsiteY5" fmla="*/ 757003 h 780005"/>
              <a:gd name="connsiteX0" fmla="*/ 328832 w 328832"/>
              <a:gd name="connsiteY0" fmla="*/ 0 h 780005"/>
              <a:gd name="connsiteX1" fmla="*/ 163940 w 328832"/>
              <a:gd name="connsiteY1" fmla="*/ 144905 h 780005"/>
              <a:gd name="connsiteX2" fmla="*/ 49016 w 328832"/>
              <a:gd name="connsiteY2" fmla="*/ 367259 h 780005"/>
              <a:gd name="connsiteX3" fmla="*/ 1547 w 328832"/>
              <a:gd name="connsiteY3" fmla="*/ 579620 h 780005"/>
              <a:gd name="connsiteX4" fmla="*/ 11540 w 328832"/>
              <a:gd name="connsiteY4" fmla="*/ 764498 h 780005"/>
              <a:gd name="connsiteX5" fmla="*/ 11540 w 328832"/>
              <a:gd name="connsiteY5" fmla="*/ 757003 h 780005"/>
              <a:gd name="connsiteX0" fmla="*/ 323835 w 323835"/>
              <a:gd name="connsiteY0" fmla="*/ 0 h 785002"/>
              <a:gd name="connsiteX1" fmla="*/ 163940 w 323835"/>
              <a:gd name="connsiteY1" fmla="*/ 149902 h 785002"/>
              <a:gd name="connsiteX2" fmla="*/ 49016 w 323835"/>
              <a:gd name="connsiteY2" fmla="*/ 372256 h 785002"/>
              <a:gd name="connsiteX3" fmla="*/ 1547 w 323835"/>
              <a:gd name="connsiteY3" fmla="*/ 584617 h 785002"/>
              <a:gd name="connsiteX4" fmla="*/ 11540 w 323835"/>
              <a:gd name="connsiteY4" fmla="*/ 769495 h 785002"/>
              <a:gd name="connsiteX5" fmla="*/ 11540 w 323835"/>
              <a:gd name="connsiteY5" fmla="*/ 762000 h 785002"/>
              <a:gd name="connsiteX0" fmla="*/ 326333 w 326333"/>
              <a:gd name="connsiteY0" fmla="*/ 0 h 780005"/>
              <a:gd name="connsiteX1" fmla="*/ 163940 w 326333"/>
              <a:gd name="connsiteY1" fmla="*/ 144905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6333 w 326333"/>
              <a:gd name="connsiteY0" fmla="*/ 0 h 780005"/>
              <a:gd name="connsiteX1" fmla="*/ 166438 w 326333"/>
              <a:gd name="connsiteY1" fmla="*/ 147404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4027 w 324027"/>
              <a:gd name="connsiteY0" fmla="*/ 0 h 780005"/>
              <a:gd name="connsiteX1" fmla="*/ 164132 w 324027"/>
              <a:gd name="connsiteY1" fmla="*/ 147404 h 780005"/>
              <a:gd name="connsiteX2" fmla="*/ 46710 w 324027"/>
              <a:gd name="connsiteY2" fmla="*/ 367259 h 780005"/>
              <a:gd name="connsiteX3" fmla="*/ 1740 w 324027"/>
              <a:gd name="connsiteY3" fmla="*/ 579620 h 780005"/>
              <a:gd name="connsiteX4" fmla="*/ 9234 w 324027"/>
              <a:gd name="connsiteY4" fmla="*/ 764498 h 780005"/>
              <a:gd name="connsiteX5" fmla="*/ 9234 w 324027"/>
              <a:gd name="connsiteY5" fmla="*/ 757003 h 780005"/>
              <a:gd name="connsiteX0" fmla="*/ 325107 w 325107"/>
              <a:gd name="connsiteY0" fmla="*/ 0 h 769742"/>
              <a:gd name="connsiteX1" fmla="*/ 165212 w 325107"/>
              <a:gd name="connsiteY1" fmla="*/ 147404 h 769742"/>
              <a:gd name="connsiteX2" fmla="*/ 47790 w 325107"/>
              <a:gd name="connsiteY2" fmla="*/ 367259 h 769742"/>
              <a:gd name="connsiteX3" fmla="*/ 2820 w 325107"/>
              <a:gd name="connsiteY3" fmla="*/ 579620 h 769742"/>
              <a:gd name="connsiteX4" fmla="*/ 5318 w 325107"/>
              <a:gd name="connsiteY4" fmla="*/ 724525 h 769742"/>
              <a:gd name="connsiteX5" fmla="*/ 10314 w 325107"/>
              <a:gd name="connsiteY5" fmla="*/ 764498 h 769742"/>
              <a:gd name="connsiteX6" fmla="*/ 10314 w 325107"/>
              <a:gd name="connsiteY6" fmla="*/ 757003 h 7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7" h="769742">
                <a:moveTo>
                  <a:pt x="325107" y="0"/>
                </a:moveTo>
                <a:cubicBezTo>
                  <a:pt x="271184" y="40807"/>
                  <a:pt x="211432" y="86194"/>
                  <a:pt x="165212" y="147404"/>
                </a:cubicBezTo>
                <a:cubicBezTo>
                  <a:pt x="118993" y="208614"/>
                  <a:pt x="74855" y="295223"/>
                  <a:pt x="47790" y="367259"/>
                </a:cubicBezTo>
                <a:cubicBezTo>
                  <a:pt x="20725" y="439295"/>
                  <a:pt x="9899" y="520076"/>
                  <a:pt x="2820" y="579620"/>
                </a:cubicBezTo>
                <a:cubicBezTo>
                  <a:pt x="-4259" y="639164"/>
                  <a:pt x="4069" y="693712"/>
                  <a:pt x="5318" y="724525"/>
                </a:cubicBezTo>
                <a:cubicBezTo>
                  <a:pt x="6567" y="755338"/>
                  <a:pt x="9481" y="759085"/>
                  <a:pt x="10314" y="764498"/>
                </a:cubicBezTo>
                <a:cubicBezTo>
                  <a:pt x="11147" y="769911"/>
                  <a:pt x="11146" y="775532"/>
                  <a:pt x="10314" y="7570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4" name="Freeform 13"/>
          <p:cNvSpPr/>
          <p:nvPr/>
        </p:nvSpPr>
        <p:spPr>
          <a:xfrm>
            <a:off x="2890853" y="2476234"/>
            <a:ext cx="393492" cy="408482"/>
          </a:xfrm>
          <a:custGeom>
            <a:avLst/>
            <a:gdLst>
              <a:gd name="connsiteX0" fmla="*/ 0 w 512164"/>
              <a:gd name="connsiteY0" fmla="*/ 0 h 489679"/>
              <a:gd name="connsiteX1" fmla="*/ 69954 w 512164"/>
              <a:gd name="connsiteY1" fmla="*/ 174886 h 489679"/>
              <a:gd name="connsiteX2" fmla="*/ 179882 w 512164"/>
              <a:gd name="connsiteY2" fmla="*/ 324787 h 489679"/>
              <a:gd name="connsiteX3" fmla="*/ 279816 w 512164"/>
              <a:gd name="connsiteY3" fmla="*/ 404735 h 489679"/>
              <a:gd name="connsiteX4" fmla="*/ 369757 w 512164"/>
              <a:gd name="connsiteY4" fmla="*/ 449705 h 489679"/>
              <a:gd name="connsiteX5" fmla="*/ 512164 w 512164"/>
              <a:gd name="connsiteY5" fmla="*/ 489679 h 489679"/>
              <a:gd name="connsiteX6" fmla="*/ 512164 w 512164"/>
              <a:gd name="connsiteY6" fmla="*/ 489679 h 489679"/>
              <a:gd name="connsiteX0" fmla="*/ 0 w 517160"/>
              <a:gd name="connsiteY0" fmla="*/ 0 h 509666"/>
              <a:gd name="connsiteX1" fmla="*/ 74950 w 517160"/>
              <a:gd name="connsiteY1" fmla="*/ 194873 h 509666"/>
              <a:gd name="connsiteX2" fmla="*/ 184878 w 517160"/>
              <a:gd name="connsiteY2" fmla="*/ 344774 h 509666"/>
              <a:gd name="connsiteX3" fmla="*/ 284812 w 517160"/>
              <a:gd name="connsiteY3" fmla="*/ 424722 h 509666"/>
              <a:gd name="connsiteX4" fmla="*/ 374753 w 517160"/>
              <a:gd name="connsiteY4" fmla="*/ 469692 h 509666"/>
              <a:gd name="connsiteX5" fmla="*/ 517160 w 517160"/>
              <a:gd name="connsiteY5" fmla="*/ 509666 h 509666"/>
              <a:gd name="connsiteX6" fmla="*/ 517160 w 517160"/>
              <a:gd name="connsiteY6" fmla="*/ 509666 h 509666"/>
              <a:gd name="connsiteX0" fmla="*/ 0 w 519659"/>
              <a:gd name="connsiteY0" fmla="*/ 0 h 529653"/>
              <a:gd name="connsiteX1" fmla="*/ 77449 w 519659"/>
              <a:gd name="connsiteY1" fmla="*/ 214860 h 529653"/>
              <a:gd name="connsiteX2" fmla="*/ 187377 w 519659"/>
              <a:gd name="connsiteY2" fmla="*/ 364761 h 529653"/>
              <a:gd name="connsiteX3" fmla="*/ 287311 w 519659"/>
              <a:gd name="connsiteY3" fmla="*/ 444709 h 529653"/>
              <a:gd name="connsiteX4" fmla="*/ 377252 w 519659"/>
              <a:gd name="connsiteY4" fmla="*/ 489679 h 529653"/>
              <a:gd name="connsiteX5" fmla="*/ 519659 w 519659"/>
              <a:gd name="connsiteY5" fmla="*/ 529653 h 529653"/>
              <a:gd name="connsiteX6" fmla="*/ 519659 w 519659"/>
              <a:gd name="connsiteY6" fmla="*/ 529653 h 529653"/>
              <a:gd name="connsiteX0" fmla="*/ 0 w 524656"/>
              <a:gd name="connsiteY0" fmla="*/ 0 h 539647"/>
              <a:gd name="connsiteX1" fmla="*/ 82446 w 524656"/>
              <a:gd name="connsiteY1" fmla="*/ 224854 h 539647"/>
              <a:gd name="connsiteX2" fmla="*/ 192374 w 524656"/>
              <a:gd name="connsiteY2" fmla="*/ 374755 h 539647"/>
              <a:gd name="connsiteX3" fmla="*/ 292308 w 524656"/>
              <a:gd name="connsiteY3" fmla="*/ 454703 h 539647"/>
              <a:gd name="connsiteX4" fmla="*/ 382249 w 524656"/>
              <a:gd name="connsiteY4" fmla="*/ 499673 h 539647"/>
              <a:gd name="connsiteX5" fmla="*/ 524656 w 524656"/>
              <a:gd name="connsiteY5" fmla="*/ 539647 h 539647"/>
              <a:gd name="connsiteX6" fmla="*/ 524656 w 524656"/>
              <a:gd name="connsiteY6" fmla="*/ 539647 h 539647"/>
              <a:gd name="connsiteX0" fmla="*/ 0 w 524656"/>
              <a:gd name="connsiteY0" fmla="*/ 0 h 544643"/>
              <a:gd name="connsiteX1" fmla="*/ 82446 w 524656"/>
              <a:gd name="connsiteY1" fmla="*/ 229850 h 544643"/>
              <a:gd name="connsiteX2" fmla="*/ 192374 w 524656"/>
              <a:gd name="connsiteY2" fmla="*/ 379751 h 544643"/>
              <a:gd name="connsiteX3" fmla="*/ 292308 w 524656"/>
              <a:gd name="connsiteY3" fmla="*/ 459699 h 544643"/>
              <a:gd name="connsiteX4" fmla="*/ 382249 w 524656"/>
              <a:gd name="connsiteY4" fmla="*/ 504669 h 544643"/>
              <a:gd name="connsiteX5" fmla="*/ 524656 w 524656"/>
              <a:gd name="connsiteY5" fmla="*/ 544643 h 544643"/>
              <a:gd name="connsiteX6" fmla="*/ 524656 w 524656"/>
              <a:gd name="connsiteY6" fmla="*/ 544643 h 544643"/>
              <a:gd name="connsiteX0" fmla="*/ 0 w 524656"/>
              <a:gd name="connsiteY0" fmla="*/ 0 h 544643"/>
              <a:gd name="connsiteX1" fmla="*/ 14991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17358 w 524656"/>
              <a:gd name="connsiteY4" fmla="*/ 407234 h 544643"/>
              <a:gd name="connsiteX5" fmla="*/ 292308 w 524656"/>
              <a:gd name="connsiteY5" fmla="*/ 459699 h 544643"/>
              <a:gd name="connsiteX6" fmla="*/ 382249 w 524656"/>
              <a:gd name="connsiteY6" fmla="*/ 504669 h 544643"/>
              <a:gd name="connsiteX7" fmla="*/ 524656 w 524656"/>
              <a:gd name="connsiteY7" fmla="*/ 544643 h 544643"/>
              <a:gd name="connsiteX8" fmla="*/ 524656 w 524656"/>
              <a:gd name="connsiteY8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19792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2728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27288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64696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4723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69824 w 524656"/>
              <a:gd name="connsiteY6" fmla="*/ 449706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1098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32824 w 524656"/>
              <a:gd name="connsiteY8" fmla="*/ 478741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1656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9894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656" h="544643">
                <a:moveTo>
                  <a:pt x="0" y="0"/>
                </a:moveTo>
                <a:cubicBezTo>
                  <a:pt x="3331" y="14574"/>
                  <a:pt x="8745" y="54133"/>
                  <a:pt x="22486" y="92441"/>
                </a:cubicBezTo>
                <a:cubicBezTo>
                  <a:pt x="36227" y="130749"/>
                  <a:pt x="63292" y="192791"/>
                  <a:pt x="82446" y="229850"/>
                </a:cubicBezTo>
                <a:cubicBezTo>
                  <a:pt x="101600" y="266909"/>
                  <a:pt x="119089" y="289814"/>
                  <a:pt x="137410" y="314797"/>
                </a:cubicBezTo>
                <a:cubicBezTo>
                  <a:pt x="175718" y="369762"/>
                  <a:pt x="199453" y="385581"/>
                  <a:pt x="217358" y="404735"/>
                </a:cubicBezTo>
                <a:cubicBezTo>
                  <a:pt x="235263" y="423889"/>
                  <a:pt x="236096" y="422640"/>
                  <a:pt x="244840" y="429719"/>
                </a:cubicBezTo>
                <a:cubicBezTo>
                  <a:pt x="253584" y="436798"/>
                  <a:pt x="263994" y="441795"/>
                  <a:pt x="272322" y="447208"/>
                </a:cubicBezTo>
                <a:cubicBezTo>
                  <a:pt x="280650" y="452621"/>
                  <a:pt x="278544" y="453509"/>
                  <a:pt x="294806" y="462197"/>
                </a:cubicBezTo>
                <a:cubicBezTo>
                  <a:pt x="311068" y="470885"/>
                  <a:pt x="350324" y="491008"/>
                  <a:pt x="369894" y="499336"/>
                </a:cubicBezTo>
                <a:cubicBezTo>
                  <a:pt x="389464" y="507664"/>
                  <a:pt x="390554" y="512850"/>
                  <a:pt x="416348" y="520401"/>
                </a:cubicBezTo>
                <a:cubicBezTo>
                  <a:pt x="442142" y="527952"/>
                  <a:pt x="506605" y="540603"/>
                  <a:pt x="524656" y="544643"/>
                </a:cubicBezTo>
                <a:lnTo>
                  <a:pt x="524656" y="54464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5" name="Freeform 14"/>
          <p:cNvSpPr/>
          <p:nvPr/>
        </p:nvSpPr>
        <p:spPr>
          <a:xfrm>
            <a:off x="3251682" y="2347198"/>
            <a:ext cx="455483" cy="538630"/>
          </a:xfrm>
          <a:custGeom>
            <a:avLst/>
            <a:gdLst>
              <a:gd name="connsiteX0" fmla="*/ 0 w 580767"/>
              <a:gd name="connsiteY0" fmla="*/ 720811 h 720811"/>
              <a:gd name="connsiteX1" fmla="*/ 218302 w 580767"/>
              <a:gd name="connsiteY1" fmla="*/ 687860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80767"/>
              <a:gd name="connsiteY0" fmla="*/ 720811 h 720811"/>
              <a:gd name="connsiteX1" fmla="*/ 218302 w 580767"/>
              <a:gd name="connsiteY1" fmla="*/ 679623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93860"/>
              <a:gd name="connsiteY0" fmla="*/ 720811 h 720811"/>
              <a:gd name="connsiteX1" fmla="*/ 218302 w 593860"/>
              <a:gd name="connsiteY1" fmla="*/ 679623 h 720811"/>
              <a:gd name="connsiteX2" fmla="*/ 411891 w 593860"/>
              <a:gd name="connsiteY2" fmla="*/ 523103 h 720811"/>
              <a:gd name="connsiteX3" fmla="*/ 514864 w 593860"/>
              <a:gd name="connsiteY3" fmla="*/ 358346 h 720811"/>
              <a:gd name="connsiteX4" fmla="*/ 556054 w 593860"/>
              <a:gd name="connsiteY4" fmla="*/ 226541 h 720811"/>
              <a:gd name="connsiteX5" fmla="*/ 593124 w 593860"/>
              <a:gd name="connsiteY5" fmla="*/ 90616 h 720811"/>
              <a:gd name="connsiteX6" fmla="*/ 580767 w 593860"/>
              <a:gd name="connsiteY6" fmla="*/ 0 h 720811"/>
              <a:gd name="connsiteX7" fmla="*/ 580767 w 593860"/>
              <a:gd name="connsiteY7" fmla="*/ 0 h 720811"/>
              <a:gd name="connsiteX0" fmla="*/ 0 w 586108"/>
              <a:gd name="connsiteY0" fmla="*/ 720811 h 720811"/>
              <a:gd name="connsiteX1" fmla="*/ 218302 w 586108"/>
              <a:gd name="connsiteY1" fmla="*/ 679623 h 720811"/>
              <a:gd name="connsiteX2" fmla="*/ 411891 w 586108"/>
              <a:gd name="connsiteY2" fmla="*/ 523103 h 720811"/>
              <a:gd name="connsiteX3" fmla="*/ 514864 w 586108"/>
              <a:gd name="connsiteY3" fmla="*/ 358346 h 720811"/>
              <a:gd name="connsiteX4" fmla="*/ 556054 w 586108"/>
              <a:gd name="connsiteY4" fmla="*/ 226541 h 720811"/>
              <a:gd name="connsiteX5" fmla="*/ 584886 w 586108"/>
              <a:gd name="connsiteY5" fmla="*/ 90616 h 720811"/>
              <a:gd name="connsiteX6" fmla="*/ 580767 w 586108"/>
              <a:gd name="connsiteY6" fmla="*/ 0 h 720811"/>
              <a:gd name="connsiteX7" fmla="*/ 580767 w 586108"/>
              <a:gd name="connsiteY7" fmla="*/ 0 h 720811"/>
              <a:gd name="connsiteX0" fmla="*/ 0 w 582597"/>
              <a:gd name="connsiteY0" fmla="*/ 720811 h 720811"/>
              <a:gd name="connsiteX1" fmla="*/ 218302 w 582597"/>
              <a:gd name="connsiteY1" fmla="*/ 679623 h 720811"/>
              <a:gd name="connsiteX2" fmla="*/ 411891 w 582597"/>
              <a:gd name="connsiteY2" fmla="*/ 523103 h 720811"/>
              <a:gd name="connsiteX3" fmla="*/ 514864 w 582597"/>
              <a:gd name="connsiteY3" fmla="*/ 358346 h 720811"/>
              <a:gd name="connsiteX4" fmla="*/ 556054 w 582597"/>
              <a:gd name="connsiteY4" fmla="*/ 226541 h 720811"/>
              <a:gd name="connsiteX5" fmla="*/ 580767 w 582597"/>
              <a:gd name="connsiteY5" fmla="*/ 90616 h 720811"/>
              <a:gd name="connsiteX6" fmla="*/ 580767 w 582597"/>
              <a:gd name="connsiteY6" fmla="*/ 0 h 720811"/>
              <a:gd name="connsiteX7" fmla="*/ 580767 w 582597"/>
              <a:gd name="connsiteY7" fmla="*/ 0 h 720811"/>
              <a:gd name="connsiteX0" fmla="*/ 0 w 582597"/>
              <a:gd name="connsiteY0" fmla="*/ 720811 h 723862"/>
              <a:gd name="connsiteX1" fmla="*/ 53546 w 582597"/>
              <a:gd name="connsiteY1" fmla="*/ 720811 h 723862"/>
              <a:gd name="connsiteX2" fmla="*/ 218302 w 582597"/>
              <a:gd name="connsiteY2" fmla="*/ 679623 h 723862"/>
              <a:gd name="connsiteX3" fmla="*/ 411891 w 582597"/>
              <a:gd name="connsiteY3" fmla="*/ 523103 h 723862"/>
              <a:gd name="connsiteX4" fmla="*/ 514864 w 582597"/>
              <a:gd name="connsiteY4" fmla="*/ 358346 h 723862"/>
              <a:gd name="connsiteX5" fmla="*/ 556054 w 582597"/>
              <a:gd name="connsiteY5" fmla="*/ 226541 h 723862"/>
              <a:gd name="connsiteX6" fmla="*/ 580767 w 582597"/>
              <a:gd name="connsiteY6" fmla="*/ 90616 h 723862"/>
              <a:gd name="connsiteX7" fmla="*/ 580767 w 582597"/>
              <a:gd name="connsiteY7" fmla="*/ 0 h 723862"/>
              <a:gd name="connsiteX8" fmla="*/ 580767 w 582597"/>
              <a:gd name="connsiteY8" fmla="*/ 0 h 723862"/>
              <a:gd name="connsiteX0" fmla="*/ 0 w 582597"/>
              <a:gd name="connsiteY0" fmla="*/ 720811 h 720811"/>
              <a:gd name="connsiteX1" fmla="*/ 53546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0811"/>
              <a:gd name="connsiteX1" fmla="*/ 49427 w 582597"/>
              <a:gd name="connsiteY1" fmla="*/ 704335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0811"/>
              <a:gd name="connsiteX1" fmla="*/ 49427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607310"/>
              <a:gd name="connsiteY0" fmla="*/ 708454 h 714830"/>
              <a:gd name="connsiteX1" fmla="*/ 74140 w 607310"/>
              <a:gd name="connsiteY1" fmla="*/ 712573 h 714830"/>
              <a:gd name="connsiteX2" fmla="*/ 243015 w 607310"/>
              <a:gd name="connsiteY2" fmla="*/ 679623 h 714830"/>
              <a:gd name="connsiteX3" fmla="*/ 436604 w 607310"/>
              <a:gd name="connsiteY3" fmla="*/ 523103 h 714830"/>
              <a:gd name="connsiteX4" fmla="*/ 539577 w 607310"/>
              <a:gd name="connsiteY4" fmla="*/ 358346 h 714830"/>
              <a:gd name="connsiteX5" fmla="*/ 580767 w 607310"/>
              <a:gd name="connsiteY5" fmla="*/ 226541 h 714830"/>
              <a:gd name="connsiteX6" fmla="*/ 605480 w 607310"/>
              <a:gd name="connsiteY6" fmla="*/ 90616 h 714830"/>
              <a:gd name="connsiteX7" fmla="*/ 605480 w 607310"/>
              <a:gd name="connsiteY7" fmla="*/ 0 h 714830"/>
              <a:gd name="connsiteX8" fmla="*/ 605480 w 607310"/>
              <a:gd name="connsiteY8" fmla="*/ 0 h 714830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243015 w 607310"/>
              <a:gd name="connsiteY2" fmla="*/ 679623 h 714362"/>
              <a:gd name="connsiteX3" fmla="*/ 436604 w 607310"/>
              <a:gd name="connsiteY3" fmla="*/ 523103 h 714362"/>
              <a:gd name="connsiteX4" fmla="*/ 539577 w 607310"/>
              <a:gd name="connsiteY4" fmla="*/ 358346 h 714362"/>
              <a:gd name="connsiteX5" fmla="*/ 580767 w 607310"/>
              <a:gd name="connsiteY5" fmla="*/ 226541 h 714362"/>
              <a:gd name="connsiteX6" fmla="*/ 605480 w 607310"/>
              <a:gd name="connsiteY6" fmla="*/ 90616 h 714362"/>
              <a:gd name="connsiteX7" fmla="*/ 605480 w 607310"/>
              <a:gd name="connsiteY7" fmla="*/ 0 h 714362"/>
              <a:gd name="connsiteX8" fmla="*/ 605480 w 607310"/>
              <a:gd name="connsiteY8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127686 w 607310"/>
              <a:gd name="connsiteY2" fmla="*/ 708454 h 714362"/>
              <a:gd name="connsiteX3" fmla="*/ 243015 w 607310"/>
              <a:gd name="connsiteY3" fmla="*/ 679623 h 714362"/>
              <a:gd name="connsiteX4" fmla="*/ 436604 w 607310"/>
              <a:gd name="connsiteY4" fmla="*/ 523103 h 714362"/>
              <a:gd name="connsiteX5" fmla="*/ 539577 w 607310"/>
              <a:gd name="connsiteY5" fmla="*/ 358346 h 714362"/>
              <a:gd name="connsiteX6" fmla="*/ 580767 w 607310"/>
              <a:gd name="connsiteY6" fmla="*/ 226541 h 714362"/>
              <a:gd name="connsiteX7" fmla="*/ 605480 w 607310"/>
              <a:gd name="connsiteY7" fmla="*/ 90616 h 714362"/>
              <a:gd name="connsiteX8" fmla="*/ 605480 w 607310"/>
              <a:gd name="connsiteY8" fmla="*/ 0 h 714362"/>
              <a:gd name="connsiteX9" fmla="*/ 605480 w 607310"/>
              <a:gd name="connsiteY9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22588"/>
              <a:gd name="connsiteX1" fmla="*/ 74140 w 607310"/>
              <a:gd name="connsiteY1" fmla="*/ 716692 h 722588"/>
              <a:gd name="connsiteX2" fmla="*/ 127686 w 607310"/>
              <a:gd name="connsiteY2" fmla="*/ 720811 h 722588"/>
              <a:gd name="connsiteX3" fmla="*/ 243015 w 607310"/>
              <a:gd name="connsiteY3" fmla="*/ 679623 h 722588"/>
              <a:gd name="connsiteX4" fmla="*/ 436604 w 607310"/>
              <a:gd name="connsiteY4" fmla="*/ 523103 h 722588"/>
              <a:gd name="connsiteX5" fmla="*/ 539577 w 607310"/>
              <a:gd name="connsiteY5" fmla="*/ 358346 h 722588"/>
              <a:gd name="connsiteX6" fmla="*/ 580767 w 607310"/>
              <a:gd name="connsiteY6" fmla="*/ 226541 h 722588"/>
              <a:gd name="connsiteX7" fmla="*/ 605480 w 607310"/>
              <a:gd name="connsiteY7" fmla="*/ 90616 h 722588"/>
              <a:gd name="connsiteX8" fmla="*/ 605480 w 607310"/>
              <a:gd name="connsiteY8" fmla="*/ 0 h 722588"/>
              <a:gd name="connsiteX9" fmla="*/ 605480 w 607310"/>
              <a:gd name="connsiteY9" fmla="*/ 0 h 722588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5173"/>
              <a:gd name="connsiteX1" fmla="*/ 74140 w 607310"/>
              <a:gd name="connsiteY1" fmla="*/ 712573 h 715173"/>
              <a:gd name="connsiteX2" fmla="*/ 127686 w 607310"/>
              <a:gd name="connsiteY2" fmla="*/ 712573 h 715173"/>
              <a:gd name="connsiteX3" fmla="*/ 243015 w 607310"/>
              <a:gd name="connsiteY3" fmla="*/ 679623 h 715173"/>
              <a:gd name="connsiteX4" fmla="*/ 436604 w 607310"/>
              <a:gd name="connsiteY4" fmla="*/ 523103 h 715173"/>
              <a:gd name="connsiteX5" fmla="*/ 539577 w 607310"/>
              <a:gd name="connsiteY5" fmla="*/ 358346 h 715173"/>
              <a:gd name="connsiteX6" fmla="*/ 580767 w 607310"/>
              <a:gd name="connsiteY6" fmla="*/ 226541 h 715173"/>
              <a:gd name="connsiteX7" fmla="*/ 605480 w 607310"/>
              <a:gd name="connsiteY7" fmla="*/ 90616 h 715173"/>
              <a:gd name="connsiteX8" fmla="*/ 605480 w 607310"/>
              <a:gd name="connsiteY8" fmla="*/ 0 h 715173"/>
              <a:gd name="connsiteX9" fmla="*/ 605480 w 607310"/>
              <a:gd name="connsiteY9" fmla="*/ 0 h 715173"/>
              <a:gd name="connsiteX0" fmla="*/ 0 w 607310"/>
              <a:gd name="connsiteY0" fmla="*/ 704335 h 722074"/>
              <a:gd name="connsiteX1" fmla="*/ 74140 w 607310"/>
              <a:gd name="connsiteY1" fmla="*/ 720811 h 722074"/>
              <a:gd name="connsiteX2" fmla="*/ 127686 w 607310"/>
              <a:gd name="connsiteY2" fmla="*/ 712573 h 722074"/>
              <a:gd name="connsiteX3" fmla="*/ 243015 w 607310"/>
              <a:gd name="connsiteY3" fmla="*/ 679623 h 722074"/>
              <a:gd name="connsiteX4" fmla="*/ 436604 w 607310"/>
              <a:gd name="connsiteY4" fmla="*/ 523103 h 722074"/>
              <a:gd name="connsiteX5" fmla="*/ 539577 w 607310"/>
              <a:gd name="connsiteY5" fmla="*/ 358346 h 722074"/>
              <a:gd name="connsiteX6" fmla="*/ 580767 w 607310"/>
              <a:gd name="connsiteY6" fmla="*/ 226541 h 722074"/>
              <a:gd name="connsiteX7" fmla="*/ 605480 w 607310"/>
              <a:gd name="connsiteY7" fmla="*/ 90616 h 722074"/>
              <a:gd name="connsiteX8" fmla="*/ 605480 w 607310"/>
              <a:gd name="connsiteY8" fmla="*/ 0 h 722074"/>
              <a:gd name="connsiteX9" fmla="*/ 605480 w 607310"/>
              <a:gd name="connsiteY9" fmla="*/ 0 h 722074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8374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6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  <a:gd name="connsiteX0" fmla="*/ 0 w 607310"/>
              <a:gd name="connsiteY0" fmla="*/ 704335 h 713919"/>
              <a:gd name="connsiteX1" fmla="*/ 74140 w 607310"/>
              <a:gd name="connsiteY1" fmla="*/ 704335 h 713919"/>
              <a:gd name="connsiteX2" fmla="*/ 127686 w 607310"/>
              <a:gd name="connsiteY2" fmla="*/ 712573 h 713919"/>
              <a:gd name="connsiteX3" fmla="*/ 243015 w 607310"/>
              <a:gd name="connsiteY3" fmla="*/ 679624 h 713919"/>
              <a:gd name="connsiteX4" fmla="*/ 329513 w 607310"/>
              <a:gd name="connsiteY4" fmla="*/ 621957 h 713919"/>
              <a:gd name="connsiteX5" fmla="*/ 436604 w 607310"/>
              <a:gd name="connsiteY5" fmla="*/ 523103 h 713919"/>
              <a:gd name="connsiteX6" fmla="*/ 539577 w 607310"/>
              <a:gd name="connsiteY6" fmla="*/ 358346 h 713919"/>
              <a:gd name="connsiteX7" fmla="*/ 580767 w 607310"/>
              <a:gd name="connsiteY7" fmla="*/ 226541 h 713919"/>
              <a:gd name="connsiteX8" fmla="*/ 605480 w 607310"/>
              <a:gd name="connsiteY8" fmla="*/ 90616 h 713919"/>
              <a:gd name="connsiteX9" fmla="*/ 605480 w 607310"/>
              <a:gd name="connsiteY9" fmla="*/ 0 h 713919"/>
              <a:gd name="connsiteX10" fmla="*/ 605480 w 607310"/>
              <a:gd name="connsiteY10" fmla="*/ 0 h 713919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310" h="718173">
                <a:moveTo>
                  <a:pt x="0" y="704335"/>
                </a:moveTo>
                <a:cubicBezTo>
                  <a:pt x="8924" y="704335"/>
                  <a:pt x="37756" y="723557"/>
                  <a:pt x="74140" y="716692"/>
                </a:cubicBezTo>
                <a:cubicBezTo>
                  <a:pt x="95421" y="717379"/>
                  <a:pt x="99540" y="718065"/>
                  <a:pt x="127686" y="712573"/>
                </a:cubicBezTo>
                <a:cubicBezTo>
                  <a:pt x="155832" y="707081"/>
                  <a:pt x="209377" y="694727"/>
                  <a:pt x="243015" y="679624"/>
                </a:cubicBezTo>
                <a:cubicBezTo>
                  <a:pt x="276653" y="664521"/>
                  <a:pt x="297248" y="648044"/>
                  <a:pt x="329513" y="621957"/>
                </a:cubicBezTo>
                <a:cubicBezTo>
                  <a:pt x="361778" y="595870"/>
                  <a:pt x="401593" y="567038"/>
                  <a:pt x="436604" y="523103"/>
                </a:cubicBezTo>
                <a:cubicBezTo>
                  <a:pt x="471615" y="479168"/>
                  <a:pt x="515550" y="407773"/>
                  <a:pt x="539577" y="358346"/>
                </a:cubicBezTo>
                <a:cubicBezTo>
                  <a:pt x="563604" y="308919"/>
                  <a:pt x="569783" y="271163"/>
                  <a:pt x="580767" y="226541"/>
                </a:cubicBezTo>
                <a:cubicBezTo>
                  <a:pt x="591751" y="181919"/>
                  <a:pt x="601361" y="128373"/>
                  <a:pt x="605480" y="90616"/>
                </a:cubicBezTo>
                <a:cubicBezTo>
                  <a:pt x="609599" y="52859"/>
                  <a:pt x="605480" y="15103"/>
                  <a:pt x="605480" y="0"/>
                </a:cubicBezTo>
                <a:lnTo>
                  <a:pt x="60548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6" name="Freeform 15"/>
          <p:cNvSpPr/>
          <p:nvPr/>
        </p:nvSpPr>
        <p:spPr>
          <a:xfrm>
            <a:off x="3560169" y="1938992"/>
            <a:ext cx="145624" cy="417476"/>
          </a:xfrm>
          <a:custGeom>
            <a:avLst/>
            <a:gdLst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31805 w 201827"/>
              <a:gd name="connsiteY2" fmla="*/ 218303 h 551935"/>
              <a:gd name="connsiteX3" fmla="*/ 0 w 201827"/>
              <a:gd name="connsiteY3" fmla="*/ 0 h 551935"/>
              <a:gd name="connsiteX4" fmla="*/ 0 w 201827"/>
              <a:gd name="connsiteY4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0638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8876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55"/>
              <a:gd name="connsiteY0" fmla="*/ 560173 h 560173"/>
              <a:gd name="connsiteX1" fmla="*/ 197708 w 201855"/>
              <a:gd name="connsiteY1" fmla="*/ 444843 h 560173"/>
              <a:gd name="connsiteX2" fmla="*/ 181232 w 201855"/>
              <a:gd name="connsiteY2" fmla="*/ 358346 h 560173"/>
              <a:gd name="connsiteX3" fmla="*/ 168876 w 201855"/>
              <a:gd name="connsiteY3" fmla="*/ 308919 h 560173"/>
              <a:gd name="connsiteX4" fmla="*/ 131805 w 201855"/>
              <a:gd name="connsiteY4" fmla="*/ 218303 h 560173"/>
              <a:gd name="connsiteX5" fmla="*/ 0 w 201855"/>
              <a:gd name="connsiteY5" fmla="*/ 0 h 560173"/>
              <a:gd name="connsiteX6" fmla="*/ 0 w 201855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193589 w 193617"/>
              <a:gd name="connsiteY0" fmla="*/ 564292 h 564292"/>
              <a:gd name="connsiteX1" fmla="*/ 189470 w 193617"/>
              <a:gd name="connsiteY1" fmla="*/ 444843 h 564292"/>
              <a:gd name="connsiteX2" fmla="*/ 181232 w 193617"/>
              <a:gd name="connsiteY2" fmla="*/ 358346 h 564292"/>
              <a:gd name="connsiteX3" fmla="*/ 168876 w 193617"/>
              <a:gd name="connsiteY3" fmla="*/ 308919 h 564292"/>
              <a:gd name="connsiteX4" fmla="*/ 131805 w 193617"/>
              <a:gd name="connsiteY4" fmla="*/ 218303 h 564292"/>
              <a:gd name="connsiteX5" fmla="*/ 0 w 193617"/>
              <a:gd name="connsiteY5" fmla="*/ 0 h 564292"/>
              <a:gd name="connsiteX6" fmla="*/ 0 w 193617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08919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17157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0638 w 197708"/>
              <a:gd name="connsiteY3" fmla="*/ 333632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77113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208607 w 208607"/>
              <a:gd name="connsiteY0" fmla="*/ 580462 h 580462"/>
              <a:gd name="connsiteX1" fmla="*/ 200369 w 208607"/>
              <a:gd name="connsiteY1" fmla="*/ 461013 h 580462"/>
              <a:gd name="connsiteX2" fmla="*/ 188012 w 208607"/>
              <a:gd name="connsiteY2" fmla="*/ 382754 h 580462"/>
              <a:gd name="connsiteX3" fmla="*/ 179775 w 208607"/>
              <a:gd name="connsiteY3" fmla="*/ 341565 h 580462"/>
              <a:gd name="connsiteX4" fmla="*/ 142704 w 208607"/>
              <a:gd name="connsiteY4" fmla="*/ 234473 h 580462"/>
              <a:gd name="connsiteX5" fmla="*/ 10899 w 208607"/>
              <a:gd name="connsiteY5" fmla="*/ 16170 h 580462"/>
              <a:gd name="connsiteX6" fmla="*/ 6780 w 208607"/>
              <a:gd name="connsiteY6" fmla="*/ 16170 h 580462"/>
              <a:gd name="connsiteX0" fmla="*/ 212383 w 212383"/>
              <a:gd name="connsiteY0" fmla="*/ 580462 h 580462"/>
              <a:gd name="connsiteX1" fmla="*/ 204145 w 212383"/>
              <a:gd name="connsiteY1" fmla="*/ 461013 h 580462"/>
              <a:gd name="connsiteX2" fmla="*/ 191788 w 212383"/>
              <a:gd name="connsiteY2" fmla="*/ 382754 h 580462"/>
              <a:gd name="connsiteX3" fmla="*/ 183551 w 212383"/>
              <a:gd name="connsiteY3" fmla="*/ 341565 h 580462"/>
              <a:gd name="connsiteX4" fmla="*/ 146480 w 212383"/>
              <a:gd name="connsiteY4" fmla="*/ 234473 h 580462"/>
              <a:gd name="connsiteX5" fmla="*/ 14675 w 212383"/>
              <a:gd name="connsiteY5" fmla="*/ 16170 h 580462"/>
              <a:gd name="connsiteX6" fmla="*/ 2318 w 212383"/>
              <a:gd name="connsiteY6" fmla="*/ 16170 h 580462"/>
              <a:gd name="connsiteX0" fmla="*/ 208608 w 208608"/>
              <a:gd name="connsiteY0" fmla="*/ 580462 h 580462"/>
              <a:gd name="connsiteX1" fmla="*/ 200370 w 208608"/>
              <a:gd name="connsiteY1" fmla="*/ 461013 h 580462"/>
              <a:gd name="connsiteX2" fmla="*/ 188013 w 208608"/>
              <a:gd name="connsiteY2" fmla="*/ 382754 h 580462"/>
              <a:gd name="connsiteX3" fmla="*/ 179776 w 208608"/>
              <a:gd name="connsiteY3" fmla="*/ 341565 h 580462"/>
              <a:gd name="connsiteX4" fmla="*/ 142705 w 208608"/>
              <a:gd name="connsiteY4" fmla="*/ 234473 h 580462"/>
              <a:gd name="connsiteX5" fmla="*/ 10900 w 208608"/>
              <a:gd name="connsiteY5" fmla="*/ 16170 h 580462"/>
              <a:gd name="connsiteX6" fmla="*/ 6781 w 208608"/>
              <a:gd name="connsiteY6" fmla="*/ 16170 h 580462"/>
              <a:gd name="connsiteX0" fmla="*/ 210318 w 210318"/>
              <a:gd name="connsiteY0" fmla="*/ 577971 h 577971"/>
              <a:gd name="connsiteX1" fmla="*/ 202080 w 210318"/>
              <a:gd name="connsiteY1" fmla="*/ 458522 h 577971"/>
              <a:gd name="connsiteX2" fmla="*/ 189723 w 210318"/>
              <a:gd name="connsiteY2" fmla="*/ 380263 h 577971"/>
              <a:gd name="connsiteX3" fmla="*/ 181486 w 210318"/>
              <a:gd name="connsiteY3" fmla="*/ 339074 h 577971"/>
              <a:gd name="connsiteX4" fmla="*/ 144415 w 210318"/>
              <a:gd name="connsiteY4" fmla="*/ 231982 h 577971"/>
              <a:gd name="connsiteX5" fmla="*/ 12610 w 210318"/>
              <a:gd name="connsiteY5" fmla="*/ 13679 h 577971"/>
              <a:gd name="connsiteX6" fmla="*/ 4372 w 210318"/>
              <a:gd name="connsiteY6" fmla="*/ 21917 h 577971"/>
              <a:gd name="connsiteX0" fmla="*/ 210319 w 210319"/>
              <a:gd name="connsiteY0" fmla="*/ 574186 h 574186"/>
              <a:gd name="connsiteX1" fmla="*/ 202081 w 210319"/>
              <a:gd name="connsiteY1" fmla="*/ 454737 h 574186"/>
              <a:gd name="connsiteX2" fmla="*/ 189724 w 210319"/>
              <a:gd name="connsiteY2" fmla="*/ 376478 h 574186"/>
              <a:gd name="connsiteX3" fmla="*/ 181487 w 210319"/>
              <a:gd name="connsiteY3" fmla="*/ 335289 h 574186"/>
              <a:gd name="connsiteX4" fmla="*/ 144416 w 210319"/>
              <a:gd name="connsiteY4" fmla="*/ 228197 h 574186"/>
              <a:gd name="connsiteX5" fmla="*/ 12611 w 210319"/>
              <a:gd name="connsiteY5" fmla="*/ 9894 h 574186"/>
              <a:gd name="connsiteX6" fmla="*/ 4373 w 210319"/>
              <a:gd name="connsiteY6" fmla="*/ 34608 h 574186"/>
              <a:gd name="connsiteX0" fmla="*/ 208608 w 208608"/>
              <a:gd name="connsiteY0" fmla="*/ 572733 h 572733"/>
              <a:gd name="connsiteX1" fmla="*/ 200370 w 208608"/>
              <a:gd name="connsiteY1" fmla="*/ 453284 h 572733"/>
              <a:gd name="connsiteX2" fmla="*/ 188013 w 208608"/>
              <a:gd name="connsiteY2" fmla="*/ 375025 h 572733"/>
              <a:gd name="connsiteX3" fmla="*/ 179776 w 208608"/>
              <a:gd name="connsiteY3" fmla="*/ 333836 h 572733"/>
              <a:gd name="connsiteX4" fmla="*/ 142705 w 208608"/>
              <a:gd name="connsiteY4" fmla="*/ 226744 h 572733"/>
              <a:gd name="connsiteX5" fmla="*/ 10900 w 208608"/>
              <a:gd name="connsiteY5" fmla="*/ 8441 h 572733"/>
              <a:gd name="connsiteX6" fmla="*/ 6781 w 208608"/>
              <a:gd name="connsiteY6" fmla="*/ 41393 h 572733"/>
              <a:gd name="connsiteX0" fmla="*/ 203249 w 203249"/>
              <a:gd name="connsiteY0" fmla="*/ 569537 h 569537"/>
              <a:gd name="connsiteX1" fmla="*/ 195011 w 203249"/>
              <a:gd name="connsiteY1" fmla="*/ 450088 h 569537"/>
              <a:gd name="connsiteX2" fmla="*/ 182654 w 203249"/>
              <a:gd name="connsiteY2" fmla="*/ 371829 h 569537"/>
              <a:gd name="connsiteX3" fmla="*/ 174417 w 203249"/>
              <a:gd name="connsiteY3" fmla="*/ 330640 h 569537"/>
              <a:gd name="connsiteX4" fmla="*/ 137346 w 203249"/>
              <a:gd name="connsiteY4" fmla="*/ 223548 h 569537"/>
              <a:gd name="connsiteX5" fmla="*/ 5541 w 203249"/>
              <a:gd name="connsiteY5" fmla="*/ 5245 h 569537"/>
              <a:gd name="connsiteX6" fmla="*/ 22016 w 203249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8851 w 208851"/>
              <a:gd name="connsiteY0" fmla="*/ 561756 h 561756"/>
              <a:gd name="connsiteX1" fmla="*/ 200613 w 208851"/>
              <a:gd name="connsiteY1" fmla="*/ 442307 h 561756"/>
              <a:gd name="connsiteX2" fmla="*/ 188256 w 208851"/>
              <a:gd name="connsiteY2" fmla="*/ 364048 h 561756"/>
              <a:gd name="connsiteX3" fmla="*/ 180019 w 208851"/>
              <a:gd name="connsiteY3" fmla="*/ 322859 h 561756"/>
              <a:gd name="connsiteX4" fmla="*/ 142948 w 208851"/>
              <a:gd name="connsiteY4" fmla="*/ 215767 h 561756"/>
              <a:gd name="connsiteX5" fmla="*/ 2905 w 208851"/>
              <a:gd name="connsiteY5" fmla="*/ 5702 h 561756"/>
              <a:gd name="connsiteX6" fmla="*/ 44094 w 208851"/>
              <a:gd name="connsiteY6" fmla="*/ 55129 h 561756"/>
              <a:gd name="connsiteX0" fmla="*/ 197117 w 197117"/>
              <a:gd name="connsiteY0" fmla="*/ 561756 h 561756"/>
              <a:gd name="connsiteX1" fmla="*/ 188879 w 197117"/>
              <a:gd name="connsiteY1" fmla="*/ 442307 h 561756"/>
              <a:gd name="connsiteX2" fmla="*/ 176522 w 197117"/>
              <a:gd name="connsiteY2" fmla="*/ 364048 h 561756"/>
              <a:gd name="connsiteX3" fmla="*/ 168285 w 197117"/>
              <a:gd name="connsiteY3" fmla="*/ 322859 h 561756"/>
              <a:gd name="connsiteX4" fmla="*/ 131214 w 197117"/>
              <a:gd name="connsiteY4" fmla="*/ 215767 h 561756"/>
              <a:gd name="connsiteX5" fmla="*/ 3527 w 197117"/>
              <a:gd name="connsiteY5" fmla="*/ 5702 h 561756"/>
              <a:gd name="connsiteX6" fmla="*/ 32360 w 197117"/>
              <a:gd name="connsiteY6" fmla="*/ 55129 h 561756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65" h="556635">
                <a:moveTo>
                  <a:pt x="194165" y="556635"/>
                </a:moveTo>
                <a:cubicBezTo>
                  <a:pt x="192106" y="536727"/>
                  <a:pt x="193478" y="539473"/>
                  <a:pt x="185927" y="437186"/>
                </a:cubicBezTo>
                <a:cubicBezTo>
                  <a:pt x="182495" y="404921"/>
                  <a:pt x="177002" y="378835"/>
                  <a:pt x="173570" y="358927"/>
                </a:cubicBezTo>
                <a:cubicBezTo>
                  <a:pt x="170138" y="339019"/>
                  <a:pt x="173571" y="341078"/>
                  <a:pt x="165333" y="317738"/>
                </a:cubicBezTo>
                <a:cubicBezTo>
                  <a:pt x="157095" y="294398"/>
                  <a:pt x="145424" y="248403"/>
                  <a:pt x="128262" y="210646"/>
                </a:cubicBezTo>
                <a:cubicBezTo>
                  <a:pt x="111100" y="172889"/>
                  <a:pt x="83640" y="126205"/>
                  <a:pt x="62359" y="91194"/>
                </a:cubicBezTo>
                <a:cubicBezTo>
                  <a:pt x="41078" y="56183"/>
                  <a:pt x="6067" y="7445"/>
                  <a:pt x="575" y="581"/>
                </a:cubicBezTo>
                <a:cubicBezTo>
                  <a:pt x="-4917" y="-6283"/>
                  <a:pt x="30781" y="50008"/>
                  <a:pt x="29408" y="5000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7" name="Freeform 16"/>
          <p:cNvSpPr/>
          <p:nvPr/>
        </p:nvSpPr>
        <p:spPr>
          <a:xfrm>
            <a:off x="3705792" y="1797322"/>
            <a:ext cx="6179" cy="929846"/>
          </a:xfrm>
          <a:custGeom>
            <a:avLst/>
            <a:gdLst>
              <a:gd name="connsiteX0" fmla="*/ 0 w 8238"/>
              <a:gd name="connsiteY0" fmla="*/ 0 h 1239794"/>
              <a:gd name="connsiteX1" fmla="*/ 8238 w 8238"/>
              <a:gd name="connsiteY1" fmla="*/ 1239794 h 1239794"/>
              <a:gd name="connsiteX2" fmla="*/ 8238 w 8238"/>
              <a:gd name="connsiteY2" fmla="*/ 1239794 h 123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8" h="1239794">
                <a:moveTo>
                  <a:pt x="0" y="0"/>
                </a:moveTo>
                <a:lnTo>
                  <a:pt x="8238" y="1239794"/>
                </a:lnTo>
                <a:lnTo>
                  <a:pt x="8238" y="123979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8" name="Freeform 17"/>
          <p:cNvSpPr/>
          <p:nvPr/>
        </p:nvSpPr>
        <p:spPr>
          <a:xfrm>
            <a:off x="3719731" y="2708877"/>
            <a:ext cx="245552" cy="168115"/>
          </a:xfrm>
          <a:custGeom>
            <a:avLst/>
            <a:gdLst>
              <a:gd name="connsiteX0" fmla="*/ 0 w 341870"/>
              <a:gd name="connsiteY0" fmla="*/ 0 h 218541"/>
              <a:gd name="connsiteX1" fmla="*/ 20595 w 341870"/>
              <a:gd name="connsiteY1" fmla="*/ 82379 h 218541"/>
              <a:gd name="connsiteX2" fmla="*/ 70022 w 341870"/>
              <a:gd name="connsiteY2" fmla="*/ 144162 h 218541"/>
              <a:gd name="connsiteX3" fmla="*/ 111211 w 341870"/>
              <a:gd name="connsiteY3" fmla="*/ 181233 h 218541"/>
              <a:gd name="connsiteX4" fmla="*/ 160638 w 341870"/>
              <a:gd name="connsiteY4" fmla="*/ 201827 h 218541"/>
              <a:gd name="connsiteX5" fmla="*/ 214184 w 341870"/>
              <a:gd name="connsiteY5" fmla="*/ 218303 h 218541"/>
              <a:gd name="connsiteX6" fmla="*/ 275968 w 341870"/>
              <a:gd name="connsiteY6" fmla="*/ 210065 h 218541"/>
              <a:gd name="connsiteX7" fmla="*/ 341870 w 341870"/>
              <a:gd name="connsiteY7" fmla="*/ 189470 h 218541"/>
              <a:gd name="connsiteX8" fmla="*/ 341870 w 341870"/>
              <a:gd name="connsiteY8" fmla="*/ 189470 h 218541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52400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52400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23568 w 341870"/>
              <a:gd name="connsiteY3" fmla="*/ 197709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02974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52400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31806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7995"/>
              <a:gd name="connsiteX1" fmla="*/ 20595 w 341870"/>
              <a:gd name="connsiteY1" fmla="*/ 90617 h 227995"/>
              <a:gd name="connsiteX2" fmla="*/ 70022 w 341870"/>
              <a:gd name="connsiteY2" fmla="*/ 160638 h 227995"/>
              <a:gd name="connsiteX3" fmla="*/ 131806 w 341870"/>
              <a:gd name="connsiteY3" fmla="*/ 201828 h 227995"/>
              <a:gd name="connsiteX4" fmla="*/ 102973 w 341870"/>
              <a:gd name="connsiteY4" fmla="*/ 189470 h 227995"/>
              <a:gd name="connsiteX5" fmla="*/ 214184 w 341870"/>
              <a:gd name="connsiteY5" fmla="*/ 226541 h 227995"/>
              <a:gd name="connsiteX6" fmla="*/ 275968 w 341870"/>
              <a:gd name="connsiteY6" fmla="*/ 218303 h 227995"/>
              <a:gd name="connsiteX7" fmla="*/ 341870 w 341870"/>
              <a:gd name="connsiteY7" fmla="*/ 197708 h 227995"/>
              <a:gd name="connsiteX8" fmla="*/ 341870 w 341870"/>
              <a:gd name="connsiteY8" fmla="*/ 197708 h 227995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19448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19448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27686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565"/>
              <a:gd name="connsiteX1" fmla="*/ 20595 w 341870"/>
              <a:gd name="connsiteY1" fmla="*/ 90617 h 227565"/>
              <a:gd name="connsiteX2" fmla="*/ 70022 w 341870"/>
              <a:gd name="connsiteY2" fmla="*/ 160638 h 227565"/>
              <a:gd name="connsiteX3" fmla="*/ 131806 w 341870"/>
              <a:gd name="connsiteY3" fmla="*/ 201828 h 227565"/>
              <a:gd name="connsiteX4" fmla="*/ 127686 w 341870"/>
              <a:gd name="connsiteY4" fmla="*/ 201827 h 227565"/>
              <a:gd name="connsiteX5" fmla="*/ 214184 w 341870"/>
              <a:gd name="connsiteY5" fmla="*/ 226541 h 227565"/>
              <a:gd name="connsiteX6" fmla="*/ 251254 w 341870"/>
              <a:gd name="connsiteY6" fmla="*/ 222422 h 227565"/>
              <a:gd name="connsiteX7" fmla="*/ 275968 w 341870"/>
              <a:gd name="connsiteY7" fmla="*/ 218303 h 227565"/>
              <a:gd name="connsiteX8" fmla="*/ 341870 w 341870"/>
              <a:gd name="connsiteY8" fmla="*/ 197708 h 227565"/>
              <a:gd name="connsiteX9" fmla="*/ 341870 w 341870"/>
              <a:gd name="connsiteY9" fmla="*/ 197708 h 227565"/>
              <a:gd name="connsiteX0" fmla="*/ 0 w 341870"/>
              <a:gd name="connsiteY0" fmla="*/ 0 h 227565"/>
              <a:gd name="connsiteX1" fmla="*/ 20595 w 341870"/>
              <a:gd name="connsiteY1" fmla="*/ 90617 h 227565"/>
              <a:gd name="connsiteX2" fmla="*/ 70022 w 341870"/>
              <a:gd name="connsiteY2" fmla="*/ 160638 h 227565"/>
              <a:gd name="connsiteX3" fmla="*/ 131806 w 341870"/>
              <a:gd name="connsiteY3" fmla="*/ 201828 h 227565"/>
              <a:gd name="connsiteX4" fmla="*/ 127686 w 341870"/>
              <a:gd name="connsiteY4" fmla="*/ 201827 h 227565"/>
              <a:gd name="connsiteX5" fmla="*/ 214184 w 341870"/>
              <a:gd name="connsiteY5" fmla="*/ 226541 h 227565"/>
              <a:gd name="connsiteX6" fmla="*/ 251254 w 341870"/>
              <a:gd name="connsiteY6" fmla="*/ 222422 h 227565"/>
              <a:gd name="connsiteX7" fmla="*/ 275968 w 341870"/>
              <a:gd name="connsiteY7" fmla="*/ 218303 h 227565"/>
              <a:gd name="connsiteX8" fmla="*/ 341870 w 341870"/>
              <a:gd name="connsiteY8" fmla="*/ 197708 h 227565"/>
              <a:gd name="connsiteX9" fmla="*/ 341870 w 341870"/>
              <a:gd name="connsiteY9" fmla="*/ 197708 h 227565"/>
              <a:gd name="connsiteX0" fmla="*/ 0 w 341870"/>
              <a:gd name="connsiteY0" fmla="*/ 0 h 224300"/>
              <a:gd name="connsiteX1" fmla="*/ 20595 w 341870"/>
              <a:gd name="connsiteY1" fmla="*/ 90617 h 224300"/>
              <a:gd name="connsiteX2" fmla="*/ 70022 w 341870"/>
              <a:gd name="connsiteY2" fmla="*/ 160638 h 224300"/>
              <a:gd name="connsiteX3" fmla="*/ 131806 w 341870"/>
              <a:gd name="connsiteY3" fmla="*/ 201828 h 224300"/>
              <a:gd name="connsiteX4" fmla="*/ 127686 w 341870"/>
              <a:gd name="connsiteY4" fmla="*/ 201827 h 224300"/>
              <a:gd name="connsiteX5" fmla="*/ 201827 w 341870"/>
              <a:gd name="connsiteY5" fmla="*/ 222422 h 224300"/>
              <a:gd name="connsiteX6" fmla="*/ 251254 w 341870"/>
              <a:gd name="connsiteY6" fmla="*/ 222422 h 224300"/>
              <a:gd name="connsiteX7" fmla="*/ 275968 w 341870"/>
              <a:gd name="connsiteY7" fmla="*/ 218303 h 224300"/>
              <a:gd name="connsiteX8" fmla="*/ 341870 w 341870"/>
              <a:gd name="connsiteY8" fmla="*/ 197708 h 224300"/>
              <a:gd name="connsiteX9" fmla="*/ 341870 w 341870"/>
              <a:gd name="connsiteY9" fmla="*/ 197708 h 224300"/>
              <a:gd name="connsiteX0" fmla="*/ 0 w 341870"/>
              <a:gd name="connsiteY0" fmla="*/ 0 h 224300"/>
              <a:gd name="connsiteX1" fmla="*/ 4119 w 341870"/>
              <a:gd name="connsiteY1" fmla="*/ 49427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8238 w 341870"/>
              <a:gd name="connsiteY1" fmla="*/ 49427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16476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16476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8238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870" h="224300">
                <a:moveTo>
                  <a:pt x="0" y="0"/>
                </a:moveTo>
                <a:cubicBezTo>
                  <a:pt x="0" y="8238"/>
                  <a:pt x="4806" y="30205"/>
                  <a:pt x="8238" y="45308"/>
                </a:cubicBezTo>
                <a:cubicBezTo>
                  <a:pt x="11670" y="60411"/>
                  <a:pt x="10298" y="71395"/>
                  <a:pt x="20595" y="90617"/>
                </a:cubicBezTo>
                <a:cubicBezTo>
                  <a:pt x="30892" y="109839"/>
                  <a:pt x="51487" y="142103"/>
                  <a:pt x="70022" y="160638"/>
                </a:cubicBezTo>
                <a:cubicBezTo>
                  <a:pt x="88557" y="179173"/>
                  <a:pt x="122195" y="194963"/>
                  <a:pt x="131806" y="201828"/>
                </a:cubicBezTo>
                <a:cubicBezTo>
                  <a:pt x="141417" y="208693"/>
                  <a:pt x="116016" y="198395"/>
                  <a:pt x="127686" y="201827"/>
                </a:cubicBezTo>
                <a:cubicBezTo>
                  <a:pt x="139356" y="205259"/>
                  <a:pt x="181232" y="218989"/>
                  <a:pt x="201827" y="222422"/>
                </a:cubicBezTo>
                <a:cubicBezTo>
                  <a:pt x="222422" y="225855"/>
                  <a:pt x="240957" y="223795"/>
                  <a:pt x="251254" y="222422"/>
                </a:cubicBezTo>
                <a:cubicBezTo>
                  <a:pt x="261551" y="221049"/>
                  <a:pt x="260865" y="222422"/>
                  <a:pt x="275968" y="218303"/>
                </a:cubicBezTo>
                <a:cubicBezTo>
                  <a:pt x="291071" y="214184"/>
                  <a:pt x="341870" y="197708"/>
                  <a:pt x="341870" y="197708"/>
                </a:cubicBezTo>
                <a:lnTo>
                  <a:pt x="341870" y="19770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9" name="Freeform 18"/>
          <p:cNvSpPr/>
          <p:nvPr/>
        </p:nvSpPr>
        <p:spPr>
          <a:xfrm>
            <a:off x="3934171" y="1833538"/>
            <a:ext cx="717598" cy="1043453"/>
          </a:xfrm>
          <a:custGeom>
            <a:avLst/>
            <a:gdLst>
              <a:gd name="connsiteX0" fmla="*/ 0 w 923875"/>
              <a:gd name="connsiteY0" fmla="*/ 1373969 h 1373969"/>
              <a:gd name="connsiteX1" fmla="*/ 104232 w 923875"/>
              <a:gd name="connsiteY1" fmla="*/ 1307639 h 1373969"/>
              <a:gd name="connsiteX2" fmla="*/ 208464 w 923875"/>
              <a:gd name="connsiteY2" fmla="*/ 1184456 h 1373969"/>
              <a:gd name="connsiteX3" fmla="*/ 312696 w 923875"/>
              <a:gd name="connsiteY3" fmla="*/ 1032846 h 1373969"/>
              <a:gd name="connsiteX4" fmla="*/ 426404 w 923875"/>
              <a:gd name="connsiteY4" fmla="*/ 762790 h 1373969"/>
              <a:gd name="connsiteX5" fmla="*/ 506947 w 923875"/>
              <a:gd name="connsiteY5" fmla="*/ 544850 h 1373969"/>
              <a:gd name="connsiteX6" fmla="*/ 582752 w 923875"/>
              <a:gd name="connsiteY6" fmla="*/ 369550 h 1373969"/>
              <a:gd name="connsiteX7" fmla="*/ 663295 w 923875"/>
              <a:gd name="connsiteY7" fmla="*/ 198989 h 1373969"/>
              <a:gd name="connsiteX8" fmla="*/ 748576 w 923875"/>
              <a:gd name="connsiteY8" fmla="*/ 75805 h 1373969"/>
              <a:gd name="connsiteX9" fmla="*/ 819643 w 923875"/>
              <a:gd name="connsiteY9" fmla="*/ 14214 h 1373969"/>
              <a:gd name="connsiteX10" fmla="*/ 923875 w 923875"/>
              <a:gd name="connsiteY10" fmla="*/ 0 h 1373969"/>
              <a:gd name="connsiteX11" fmla="*/ 923875 w 923875"/>
              <a:gd name="connsiteY11" fmla="*/ 0 h 1373969"/>
              <a:gd name="connsiteX0" fmla="*/ 0 w 923875"/>
              <a:gd name="connsiteY0" fmla="*/ 1373969 h 1373969"/>
              <a:gd name="connsiteX1" fmla="*/ 104232 w 923875"/>
              <a:gd name="connsiteY1" fmla="*/ 1307639 h 1373969"/>
              <a:gd name="connsiteX2" fmla="*/ 208464 w 923875"/>
              <a:gd name="connsiteY2" fmla="*/ 1193932 h 1373969"/>
              <a:gd name="connsiteX3" fmla="*/ 312696 w 923875"/>
              <a:gd name="connsiteY3" fmla="*/ 1032846 h 1373969"/>
              <a:gd name="connsiteX4" fmla="*/ 426404 w 923875"/>
              <a:gd name="connsiteY4" fmla="*/ 762790 h 1373969"/>
              <a:gd name="connsiteX5" fmla="*/ 506947 w 923875"/>
              <a:gd name="connsiteY5" fmla="*/ 544850 h 1373969"/>
              <a:gd name="connsiteX6" fmla="*/ 582752 w 923875"/>
              <a:gd name="connsiteY6" fmla="*/ 369550 h 1373969"/>
              <a:gd name="connsiteX7" fmla="*/ 663295 w 923875"/>
              <a:gd name="connsiteY7" fmla="*/ 198989 h 1373969"/>
              <a:gd name="connsiteX8" fmla="*/ 748576 w 923875"/>
              <a:gd name="connsiteY8" fmla="*/ 75805 h 1373969"/>
              <a:gd name="connsiteX9" fmla="*/ 819643 w 923875"/>
              <a:gd name="connsiteY9" fmla="*/ 14214 h 1373969"/>
              <a:gd name="connsiteX10" fmla="*/ 923875 w 923875"/>
              <a:gd name="connsiteY10" fmla="*/ 0 h 1373969"/>
              <a:gd name="connsiteX11" fmla="*/ 923875 w 923875"/>
              <a:gd name="connsiteY11" fmla="*/ 0 h 1373969"/>
              <a:gd name="connsiteX0" fmla="*/ 0 w 923875"/>
              <a:gd name="connsiteY0" fmla="*/ 1379235 h 1379235"/>
              <a:gd name="connsiteX1" fmla="*/ 104232 w 923875"/>
              <a:gd name="connsiteY1" fmla="*/ 1312905 h 1379235"/>
              <a:gd name="connsiteX2" fmla="*/ 208464 w 923875"/>
              <a:gd name="connsiteY2" fmla="*/ 1199198 h 1379235"/>
              <a:gd name="connsiteX3" fmla="*/ 312696 w 923875"/>
              <a:gd name="connsiteY3" fmla="*/ 1038112 h 1379235"/>
              <a:gd name="connsiteX4" fmla="*/ 426404 w 923875"/>
              <a:gd name="connsiteY4" fmla="*/ 768056 h 1379235"/>
              <a:gd name="connsiteX5" fmla="*/ 506947 w 923875"/>
              <a:gd name="connsiteY5" fmla="*/ 550116 h 1379235"/>
              <a:gd name="connsiteX6" fmla="*/ 582752 w 923875"/>
              <a:gd name="connsiteY6" fmla="*/ 374816 h 1379235"/>
              <a:gd name="connsiteX7" fmla="*/ 663295 w 923875"/>
              <a:gd name="connsiteY7" fmla="*/ 204255 h 1379235"/>
              <a:gd name="connsiteX8" fmla="*/ 748576 w 923875"/>
              <a:gd name="connsiteY8" fmla="*/ 81071 h 1379235"/>
              <a:gd name="connsiteX9" fmla="*/ 819643 w 923875"/>
              <a:gd name="connsiteY9" fmla="*/ 19480 h 1379235"/>
              <a:gd name="connsiteX10" fmla="*/ 871759 w 923875"/>
              <a:gd name="connsiteY10" fmla="*/ 528 h 1379235"/>
              <a:gd name="connsiteX11" fmla="*/ 923875 w 923875"/>
              <a:gd name="connsiteY11" fmla="*/ 5266 h 1379235"/>
              <a:gd name="connsiteX12" fmla="*/ 923875 w 923875"/>
              <a:gd name="connsiteY12" fmla="*/ 5266 h 1379235"/>
              <a:gd name="connsiteX0" fmla="*/ 0 w 923875"/>
              <a:gd name="connsiteY0" fmla="*/ 1373969 h 1373969"/>
              <a:gd name="connsiteX1" fmla="*/ 104232 w 923875"/>
              <a:gd name="connsiteY1" fmla="*/ 1307639 h 1373969"/>
              <a:gd name="connsiteX2" fmla="*/ 208464 w 923875"/>
              <a:gd name="connsiteY2" fmla="*/ 1193932 h 1373969"/>
              <a:gd name="connsiteX3" fmla="*/ 312696 w 923875"/>
              <a:gd name="connsiteY3" fmla="*/ 1032846 h 1373969"/>
              <a:gd name="connsiteX4" fmla="*/ 426404 w 923875"/>
              <a:gd name="connsiteY4" fmla="*/ 762790 h 1373969"/>
              <a:gd name="connsiteX5" fmla="*/ 506947 w 923875"/>
              <a:gd name="connsiteY5" fmla="*/ 544850 h 1373969"/>
              <a:gd name="connsiteX6" fmla="*/ 582752 w 923875"/>
              <a:gd name="connsiteY6" fmla="*/ 369550 h 1373969"/>
              <a:gd name="connsiteX7" fmla="*/ 663295 w 923875"/>
              <a:gd name="connsiteY7" fmla="*/ 198989 h 1373969"/>
              <a:gd name="connsiteX8" fmla="*/ 748576 w 923875"/>
              <a:gd name="connsiteY8" fmla="*/ 75805 h 1373969"/>
              <a:gd name="connsiteX9" fmla="*/ 819643 w 923875"/>
              <a:gd name="connsiteY9" fmla="*/ 14214 h 1373969"/>
              <a:gd name="connsiteX10" fmla="*/ 871759 w 923875"/>
              <a:gd name="connsiteY10" fmla="*/ 4738 h 1373969"/>
              <a:gd name="connsiteX11" fmla="*/ 923875 w 923875"/>
              <a:gd name="connsiteY11" fmla="*/ 0 h 1373969"/>
              <a:gd name="connsiteX12" fmla="*/ 923875 w 923875"/>
              <a:gd name="connsiteY12" fmla="*/ 0 h 1373969"/>
              <a:gd name="connsiteX0" fmla="*/ 0 w 923875"/>
              <a:gd name="connsiteY0" fmla="*/ 1373969 h 1373969"/>
              <a:gd name="connsiteX1" fmla="*/ 104232 w 923875"/>
              <a:gd name="connsiteY1" fmla="*/ 1307639 h 1373969"/>
              <a:gd name="connsiteX2" fmla="*/ 208464 w 923875"/>
              <a:gd name="connsiteY2" fmla="*/ 1193932 h 1373969"/>
              <a:gd name="connsiteX3" fmla="*/ 312696 w 923875"/>
              <a:gd name="connsiteY3" fmla="*/ 1032846 h 1373969"/>
              <a:gd name="connsiteX4" fmla="*/ 426404 w 923875"/>
              <a:gd name="connsiteY4" fmla="*/ 762790 h 1373969"/>
              <a:gd name="connsiteX5" fmla="*/ 506947 w 923875"/>
              <a:gd name="connsiteY5" fmla="*/ 544850 h 1373969"/>
              <a:gd name="connsiteX6" fmla="*/ 582752 w 923875"/>
              <a:gd name="connsiteY6" fmla="*/ 369550 h 1373969"/>
              <a:gd name="connsiteX7" fmla="*/ 663295 w 923875"/>
              <a:gd name="connsiteY7" fmla="*/ 198989 h 1373969"/>
              <a:gd name="connsiteX8" fmla="*/ 748576 w 923875"/>
              <a:gd name="connsiteY8" fmla="*/ 75805 h 1373969"/>
              <a:gd name="connsiteX9" fmla="*/ 819643 w 923875"/>
              <a:gd name="connsiteY9" fmla="*/ 23690 h 1373969"/>
              <a:gd name="connsiteX10" fmla="*/ 871759 w 923875"/>
              <a:gd name="connsiteY10" fmla="*/ 4738 h 1373969"/>
              <a:gd name="connsiteX11" fmla="*/ 923875 w 923875"/>
              <a:gd name="connsiteY11" fmla="*/ 0 h 1373969"/>
              <a:gd name="connsiteX12" fmla="*/ 923875 w 923875"/>
              <a:gd name="connsiteY12" fmla="*/ 0 h 1373969"/>
              <a:gd name="connsiteX0" fmla="*/ 0 w 923875"/>
              <a:gd name="connsiteY0" fmla="*/ 1373969 h 1373969"/>
              <a:gd name="connsiteX1" fmla="*/ 52116 w 923875"/>
              <a:gd name="connsiteY1" fmla="*/ 1355018 h 1373969"/>
              <a:gd name="connsiteX2" fmla="*/ 104232 w 923875"/>
              <a:gd name="connsiteY2" fmla="*/ 1307639 h 1373969"/>
              <a:gd name="connsiteX3" fmla="*/ 208464 w 923875"/>
              <a:gd name="connsiteY3" fmla="*/ 1193932 h 1373969"/>
              <a:gd name="connsiteX4" fmla="*/ 312696 w 923875"/>
              <a:gd name="connsiteY4" fmla="*/ 1032846 h 1373969"/>
              <a:gd name="connsiteX5" fmla="*/ 426404 w 923875"/>
              <a:gd name="connsiteY5" fmla="*/ 762790 h 1373969"/>
              <a:gd name="connsiteX6" fmla="*/ 506947 w 923875"/>
              <a:gd name="connsiteY6" fmla="*/ 544850 h 1373969"/>
              <a:gd name="connsiteX7" fmla="*/ 582752 w 923875"/>
              <a:gd name="connsiteY7" fmla="*/ 369550 h 1373969"/>
              <a:gd name="connsiteX8" fmla="*/ 663295 w 923875"/>
              <a:gd name="connsiteY8" fmla="*/ 198989 h 1373969"/>
              <a:gd name="connsiteX9" fmla="*/ 748576 w 923875"/>
              <a:gd name="connsiteY9" fmla="*/ 75805 h 1373969"/>
              <a:gd name="connsiteX10" fmla="*/ 819643 w 923875"/>
              <a:gd name="connsiteY10" fmla="*/ 23690 h 1373969"/>
              <a:gd name="connsiteX11" fmla="*/ 871759 w 923875"/>
              <a:gd name="connsiteY11" fmla="*/ 4738 h 1373969"/>
              <a:gd name="connsiteX12" fmla="*/ 923875 w 923875"/>
              <a:gd name="connsiteY12" fmla="*/ 0 h 1373969"/>
              <a:gd name="connsiteX13" fmla="*/ 923875 w 923875"/>
              <a:gd name="connsiteY13" fmla="*/ 0 h 1373969"/>
              <a:gd name="connsiteX0" fmla="*/ 0 w 923875"/>
              <a:gd name="connsiteY0" fmla="*/ 1373969 h 1373969"/>
              <a:gd name="connsiteX1" fmla="*/ 52116 w 923875"/>
              <a:gd name="connsiteY1" fmla="*/ 1345542 h 1373969"/>
              <a:gd name="connsiteX2" fmla="*/ 104232 w 923875"/>
              <a:gd name="connsiteY2" fmla="*/ 1307639 h 1373969"/>
              <a:gd name="connsiteX3" fmla="*/ 208464 w 923875"/>
              <a:gd name="connsiteY3" fmla="*/ 1193932 h 1373969"/>
              <a:gd name="connsiteX4" fmla="*/ 312696 w 923875"/>
              <a:gd name="connsiteY4" fmla="*/ 1032846 h 1373969"/>
              <a:gd name="connsiteX5" fmla="*/ 426404 w 923875"/>
              <a:gd name="connsiteY5" fmla="*/ 762790 h 1373969"/>
              <a:gd name="connsiteX6" fmla="*/ 506947 w 923875"/>
              <a:gd name="connsiteY6" fmla="*/ 544850 h 1373969"/>
              <a:gd name="connsiteX7" fmla="*/ 582752 w 923875"/>
              <a:gd name="connsiteY7" fmla="*/ 369550 h 1373969"/>
              <a:gd name="connsiteX8" fmla="*/ 663295 w 923875"/>
              <a:gd name="connsiteY8" fmla="*/ 198989 h 1373969"/>
              <a:gd name="connsiteX9" fmla="*/ 748576 w 923875"/>
              <a:gd name="connsiteY9" fmla="*/ 75805 h 1373969"/>
              <a:gd name="connsiteX10" fmla="*/ 819643 w 923875"/>
              <a:gd name="connsiteY10" fmla="*/ 23690 h 1373969"/>
              <a:gd name="connsiteX11" fmla="*/ 871759 w 923875"/>
              <a:gd name="connsiteY11" fmla="*/ 4738 h 1373969"/>
              <a:gd name="connsiteX12" fmla="*/ 923875 w 923875"/>
              <a:gd name="connsiteY12" fmla="*/ 0 h 1373969"/>
              <a:gd name="connsiteX13" fmla="*/ 923875 w 923875"/>
              <a:gd name="connsiteY13" fmla="*/ 0 h 1373969"/>
              <a:gd name="connsiteX0" fmla="*/ 0 w 923875"/>
              <a:gd name="connsiteY0" fmla="*/ 1373969 h 1373969"/>
              <a:gd name="connsiteX1" fmla="*/ 52116 w 923875"/>
              <a:gd name="connsiteY1" fmla="*/ 1359755 h 1373969"/>
              <a:gd name="connsiteX2" fmla="*/ 104232 w 923875"/>
              <a:gd name="connsiteY2" fmla="*/ 1307639 h 1373969"/>
              <a:gd name="connsiteX3" fmla="*/ 208464 w 923875"/>
              <a:gd name="connsiteY3" fmla="*/ 1193932 h 1373969"/>
              <a:gd name="connsiteX4" fmla="*/ 312696 w 923875"/>
              <a:gd name="connsiteY4" fmla="*/ 1032846 h 1373969"/>
              <a:gd name="connsiteX5" fmla="*/ 426404 w 923875"/>
              <a:gd name="connsiteY5" fmla="*/ 762790 h 1373969"/>
              <a:gd name="connsiteX6" fmla="*/ 506947 w 923875"/>
              <a:gd name="connsiteY6" fmla="*/ 544850 h 1373969"/>
              <a:gd name="connsiteX7" fmla="*/ 582752 w 923875"/>
              <a:gd name="connsiteY7" fmla="*/ 369550 h 1373969"/>
              <a:gd name="connsiteX8" fmla="*/ 663295 w 923875"/>
              <a:gd name="connsiteY8" fmla="*/ 198989 h 1373969"/>
              <a:gd name="connsiteX9" fmla="*/ 748576 w 923875"/>
              <a:gd name="connsiteY9" fmla="*/ 75805 h 1373969"/>
              <a:gd name="connsiteX10" fmla="*/ 819643 w 923875"/>
              <a:gd name="connsiteY10" fmla="*/ 23690 h 1373969"/>
              <a:gd name="connsiteX11" fmla="*/ 871759 w 923875"/>
              <a:gd name="connsiteY11" fmla="*/ 4738 h 1373969"/>
              <a:gd name="connsiteX12" fmla="*/ 923875 w 923875"/>
              <a:gd name="connsiteY12" fmla="*/ 0 h 1373969"/>
              <a:gd name="connsiteX13" fmla="*/ 923875 w 923875"/>
              <a:gd name="connsiteY13" fmla="*/ 0 h 1373969"/>
              <a:gd name="connsiteX0" fmla="*/ 0 w 923875"/>
              <a:gd name="connsiteY0" fmla="*/ 1373969 h 1373969"/>
              <a:gd name="connsiteX1" fmla="*/ 52116 w 923875"/>
              <a:gd name="connsiteY1" fmla="*/ 1345542 h 1373969"/>
              <a:gd name="connsiteX2" fmla="*/ 104232 w 923875"/>
              <a:gd name="connsiteY2" fmla="*/ 1307639 h 1373969"/>
              <a:gd name="connsiteX3" fmla="*/ 208464 w 923875"/>
              <a:gd name="connsiteY3" fmla="*/ 1193932 h 1373969"/>
              <a:gd name="connsiteX4" fmla="*/ 312696 w 923875"/>
              <a:gd name="connsiteY4" fmla="*/ 1032846 h 1373969"/>
              <a:gd name="connsiteX5" fmla="*/ 426404 w 923875"/>
              <a:gd name="connsiteY5" fmla="*/ 762790 h 1373969"/>
              <a:gd name="connsiteX6" fmla="*/ 506947 w 923875"/>
              <a:gd name="connsiteY6" fmla="*/ 544850 h 1373969"/>
              <a:gd name="connsiteX7" fmla="*/ 582752 w 923875"/>
              <a:gd name="connsiteY7" fmla="*/ 369550 h 1373969"/>
              <a:gd name="connsiteX8" fmla="*/ 663295 w 923875"/>
              <a:gd name="connsiteY8" fmla="*/ 198989 h 1373969"/>
              <a:gd name="connsiteX9" fmla="*/ 748576 w 923875"/>
              <a:gd name="connsiteY9" fmla="*/ 75805 h 1373969"/>
              <a:gd name="connsiteX10" fmla="*/ 819643 w 923875"/>
              <a:gd name="connsiteY10" fmla="*/ 23690 h 1373969"/>
              <a:gd name="connsiteX11" fmla="*/ 871759 w 923875"/>
              <a:gd name="connsiteY11" fmla="*/ 4738 h 1373969"/>
              <a:gd name="connsiteX12" fmla="*/ 923875 w 923875"/>
              <a:gd name="connsiteY12" fmla="*/ 0 h 1373969"/>
              <a:gd name="connsiteX13" fmla="*/ 923875 w 923875"/>
              <a:gd name="connsiteY13" fmla="*/ 0 h 1373969"/>
              <a:gd name="connsiteX0" fmla="*/ 0 w 923875"/>
              <a:gd name="connsiteY0" fmla="*/ 1373969 h 1373969"/>
              <a:gd name="connsiteX1" fmla="*/ 52116 w 923875"/>
              <a:gd name="connsiteY1" fmla="*/ 1350280 h 1373969"/>
              <a:gd name="connsiteX2" fmla="*/ 104232 w 923875"/>
              <a:gd name="connsiteY2" fmla="*/ 1307639 h 1373969"/>
              <a:gd name="connsiteX3" fmla="*/ 208464 w 923875"/>
              <a:gd name="connsiteY3" fmla="*/ 1193932 h 1373969"/>
              <a:gd name="connsiteX4" fmla="*/ 312696 w 923875"/>
              <a:gd name="connsiteY4" fmla="*/ 1032846 h 1373969"/>
              <a:gd name="connsiteX5" fmla="*/ 426404 w 923875"/>
              <a:gd name="connsiteY5" fmla="*/ 762790 h 1373969"/>
              <a:gd name="connsiteX6" fmla="*/ 506947 w 923875"/>
              <a:gd name="connsiteY6" fmla="*/ 544850 h 1373969"/>
              <a:gd name="connsiteX7" fmla="*/ 582752 w 923875"/>
              <a:gd name="connsiteY7" fmla="*/ 369550 h 1373969"/>
              <a:gd name="connsiteX8" fmla="*/ 663295 w 923875"/>
              <a:gd name="connsiteY8" fmla="*/ 198989 h 1373969"/>
              <a:gd name="connsiteX9" fmla="*/ 748576 w 923875"/>
              <a:gd name="connsiteY9" fmla="*/ 75805 h 1373969"/>
              <a:gd name="connsiteX10" fmla="*/ 819643 w 923875"/>
              <a:gd name="connsiteY10" fmla="*/ 23690 h 1373969"/>
              <a:gd name="connsiteX11" fmla="*/ 871759 w 923875"/>
              <a:gd name="connsiteY11" fmla="*/ 4738 h 1373969"/>
              <a:gd name="connsiteX12" fmla="*/ 923875 w 923875"/>
              <a:gd name="connsiteY12" fmla="*/ 0 h 1373969"/>
              <a:gd name="connsiteX13" fmla="*/ 923875 w 923875"/>
              <a:gd name="connsiteY13" fmla="*/ 0 h 1373969"/>
              <a:gd name="connsiteX0" fmla="*/ 0 w 923875"/>
              <a:gd name="connsiteY0" fmla="*/ 1373969 h 1373969"/>
              <a:gd name="connsiteX1" fmla="*/ 47378 w 923875"/>
              <a:gd name="connsiteY1" fmla="*/ 1364494 h 1373969"/>
              <a:gd name="connsiteX2" fmla="*/ 104232 w 923875"/>
              <a:gd name="connsiteY2" fmla="*/ 1307639 h 1373969"/>
              <a:gd name="connsiteX3" fmla="*/ 208464 w 923875"/>
              <a:gd name="connsiteY3" fmla="*/ 1193932 h 1373969"/>
              <a:gd name="connsiteX4" fmla="*/ 312696 w 923875"/>
              <a:gd name="connsiteY4" fmla="*/ 1032846 h 1373969"/>
              <a:gd name="connsiteX5" fmla="*/ 426404 w 923875"/>
              <a:gd name="connsiteY5" fmla="*/ 762790 h 1373969"/>
              <a:gd name="connsiteX6" fmla="*/ 506947 w 923875"/>
              <a:gd name="connsiteY6" fmla="*/ 544850 h 1373969"/>
              <a:gd name="connsiteX7" fmla="*/ 582752 w 923875"/>
              <a:gd name="connsiteY7" fmla="*/ 369550 h 1373969"/>
              <a:gd name="connsiteX8" fmla="*/ 663295 w 923875"/>
              <a:gd name="connsiteY8" fmla="*/ 198989 h 1373969"/>
              <a:gd name="connsiteX9" fmla="*/ 748576 w 923875"/>
              <a:gd name="connsiteY9" fmla="*/ 75805 h 1373969"/>
              <a:gd name="connsiteX10" fmla="*/ 819643 w 923875"/>
              <a:gd name="connsiteY10" fmla="*/ 23690 h 1373969"/>
              <a:gd name="connsiteX11" fmla="*/ 871759 w 923875"/>
              <a:gd name="connsiteY11" fmla="*/ 4738 h 1373969"/>
              <a:gd name="connsiteX12" fmla="*/ 923875 w 923875"/>
              <a:gd name="connsiteY12" fmla="*/ 0 h 1373969"/>
              <a:gd name="connsiteX13" fmla="*/ 923875 w 923875"/>
              <a:gd name="connsiteY13" fmla="*/ 0 h 1373969"/>
              <a:gd name="connsiteX0" fmla="*/ 0 w 923875"/>
              <a:gd name="connsiteY0" fmla="*/ 1373969 h 1373969"/>
              <a:gd name="connsiteX1" fmla="*/ 47378 w 923875"/>
              <a:gd name="connsiteY1" fmla="*/ 1350280 h 1373969"/>
              <a:gd name="connsiteX2" fmla="*/ 104232 w 923875"/>
              <a:gd name="connsiteY2" fmla="*/ 1307639 h 1373969"/>
              <a:gd name="connsiteX3" fmla="*/ 208464 w 923875"/>
              <a:gd name="connsiteY3" fmla="*/ 1193932 h 1373969"/>
              <a:gd name="connsiteX4" fmla="*/ 312696 w 923875"/>
              <a:gd name="connsiteY4" fmla="*/ 1032846 h 1373969"/>
              <a:gd name="connsiteX5" fmla="*/ 426404 w 923875"/>
              <a:gd name="connsiteY5" fmla="*/ 762790 h 1373969"/>
              <a:gd name="connsiteX6" fmla="*/ 506947 w 923875"/>
              <a:gd name="connsiteY6" fmla="*/ 544850 h 1373969"/>
              <a:gd name="connsiteX7" fmla="*/ 582752 w 923875"/>
              <a:gd name="connsiteY7" fmla="*/ 369550 h 1373969"/>
              <a:gd name="connsiteX8" fmla="*/ 663295 w 923875"/>
              <a:gd name="connsiteY8" fmla="*/ 198989 h 1373969"/>
              <a:gd name="connsiteX9" fmla="*/ 748576 w 923875"/>
              <a:gd name="connsiteY9" fmla="*/ 75805 h 1373969"/>
              <a:gd name="connsiteX10" fmla="*/ 819643 w 923875"/>
              <a:gd name="connsiteY10" fmla="*/ 23690 h 1373969"/>
              <a:gd name="connsiteX11" fmla="*/ 871759 w 923875"/>
              <a:gd name="connsiteY11" fmla="*/ 4738 h 1373969"/>
              <a:gd name="connsiteX12" fmla="*/ 923875 w 923875"/>
              <a:gd name="connsiteY12" fmla="*/ 0 h 1373969"/>
              <a:gd name="connsiteX13" fmla="*/ 923875 w 923875"/>
              <a:gd name="connsiteY13" fmla="*/ 0 h 137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3875" h="1373969">
                <a:moveTo>
                  <a:pt x="0" y="1373969"/>
                </a:moveTo>
                <a:cubicBezTo>
                  <a:pt x="8686" y="1370021"/>
                  <a:pt x="30006" y="1361335"/>
                  <a:pt x="47378" y="1350280"/>
                </a:cubicBezTo>
                <a:cubicBezTo>
                  <a:pt x="64750" y="1339225"/>
                  <a:pt x="77384" y="1333697"/>
                  <a:pt x="104232" y="1307639"/>
                </a:cubicBezTo>
                <a:cubicBezTo>
                  <a:pt x="131080" y="1281581"/>
                  <a:pt x="173720" y="1239731"/>
                  <a:pt x="208464" y="1193932"/>
                </a:cubicBezTo>
                <a:cubicBezTo>
                  <a:pt x="243208" y="1148133"/>
                  <a:pt x="276373" y="1104703"/>
                  <a:pt x="312696" y="1032846"/>
                </a:cubicBezTo>
                <a:cubicBezTo>
                  <a:pt x="349019" y="960989"/>
                  <a:pt x="394029" y="844123"/>
                  <a:pt x="426404" y="762790"/>
                </a:cubicBezTo>
                <a:cubicBezTo>
                  <a:pt x="458779" y="681457"/>
                  <a:pt x="480889" y="610390"/>
                  <a:pt x="506947" y="544850"/>
                </a:cubicBezTo>
                <a:cubicBezTo>
                  <a:pt x="533005" y="479310"/>
                  <a:pt x="556694" y="427193"/>
                  <a:pt x="582752" y="369550"/>
                </a:cubicBezTo>
                <a:cubicBezTo>
                  <a:pt x="608810" y="311907"/>
                  <a:pt x="635658" y="247946"/>
                  <a:pt x="663295" y="198989"/>
                </a:cubicBezTo>
                <a:cubicBezTo>
                  <a:pt x="690932" y="150032"/>
                  <a:pt x="722518" y="105022"/>
                  <a:pt x="748576" y="75805"/>
                </a:cubicBezTo>
                <a:cubicBezTo>
                  <a:pt x="774634" y="46589"/>
                  <a:pt x="799113" y="35534"/>
                  <a:pt x="819643" y="23690"/>
                </a:cubicBezTo>
                <a:cubicBezTo>
                  <a:pt x="840173" y="11846"/>
                  <a:pt x="854387" y="7107"/>
                  <a:pt x="871759" y="4738"/>
                </a:cubicBezTo>
                <a:cubicBezTo>
                  <a:pt x="889131" y="2369"/>
                  <a:pt x="915189" y="790"/>
                  <a:pt x="923875" y="0"/>
                </a:cubicBezTo>
                <a:lnTo>
                  <a:pt x="923875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0" name="Freeform 19"/>
          <p:cNvSpPr/>
          <p:nvPr/>
        </p:nvSpPr>
        <p:spPr>
          <a:xfrm>
            <a:off x="4637555" y="1833538"/>
            <a:ext cx="160427" cy="1094438"/>
          </a:xfrm>
          <a:custGeom>
            <a:avLst/>
            <a:gdLst>
              <a:gd name="connsiteX0" fmla="*/ 0 w 199271"/>
              <a:gd name="connsiteY0" fmla="*/ 0 h 1449774"/>
              <a:gd name="connsiteX1" fmla="*/ 90019 w 199271"/>
              <a:gd name="connsiteY1" fmla="*/ 23689 h 1449774"/>
              <a:gd name="connsiteX2" fmla="*/ 127921 w 199271"/>
              <a:gd name="connsiteY2" fmla="*/ 66329 h 1449774"/>
              <a:gd name="connsiteX3" fmla="*/ 156348 w 199271"/>
              <a:gd name="connsiteY3" fmla="*/ 151610 h 1449774"/>
              <a:gd name="connsiteX4" fmla="*/ 184775 w 199271"/>
              <a:gd name="connsiteY4" fmla="*/ 293745 h 1449774"/>
              <a:gd name="connsiteX5" fmla="*/ 198989 w 199271"/>
              <a:gd name="connsiteY5" fmla="*/ 611179 h 1449774"/>
              <a:gd name="connsiteX6" fmla="*/ 194251 w 199271"/>
              <a:gd name="connsiteY6" fmla="*/ 852808 h 1449774"/>
              <a:gd name="connsiteX7" fmla="*/ 194251 w 199271"/>
              <a:gd name="connsiteY7" fmla="*/ 1094437 h 1449774"/>
              <a:gd name="connsiteX8" fmla="*/ 189513 w 199271"/>
              <a:gd name="connsiteY8" fmla="*/ 1449774 h 1449774"/>
              <a:gd name="connsiteX9" fmla="*/ 189513 w 199271"/>
              <a:gd name="connsiteY9" fmla="*/ 1449774 h 1449774"/>
              <a:gd name="connsiteX0" fmla="*/ 0 w 204009"/>
              <a:gd name="connsiteY0" fmla="*/ 0 h 1459250"/>
              <a:gd name="connsiteX1" fmla="*/ 94757 w 204009"/>
              <a:gd name="connsiteY1" fmla="*/ 33165 h 1459250"/>
              <a:gd name="connsiteX2" fmla="*/ 132659 w 204009"/>
              <a:gd name="connsiteY2" fmla="*/ 75805 h 1459250"/>
              <a:gd name="connsiteX3" fmla="*/ 161086 w 204009"/>
              <a:gd name="connsiteY3" fmla="*/ 161086 h 1459250"/>
              <a:gd name="connsiteX4" fmla="*/ 189513 w 204009"/>
              <a:gd name="connsiteY4" fmla="*/ 303221 h 1459250"/>
              <a:gd name="connsiteX5" fmla="*/ 203727 w 204009"/>
              <a:gd name="connsiteY5" fmla="*/ 620655 h 1459250"/>
              <a:gd name="connsiteX6" fmla="*/ 198989 w 204009"/>
              <a:gd name="connsiteY6" fmla="*/ 862284 h 1459250"/>
              <a:gd name="connsiteX7" fmla="*/ 198989 w 204009"/>
              <a:gd name="connsiteY7" fmla="*/ 1103913 h 1459250"/>
              <a:gd name="connsiteX8" fmla="*/ 194251 w 204009"/>
              <a:gd name="connsiteY8" fmla="*/ 1459250 h 1459250"/>
              <a:gd name="connsiteX9" fmla="*/ 194251 w 204009"/>
              <a:gd name="connsiteY9" fmla="*/ 1459250 h 1459250"/>
              <a:gd name="connsiteX0" fmla="*/ 0 w 218222"/>
              <a:gd name="connsiteY0" fmla="*/ 0 h 1459250"/>
              <a:gd name="connsiteX1" fmla="*/ 108970 w 218222"/>
              <a:gd name="connsiteY1" fmla="*/ 33165 h 1459250"/>
              <a:gd name="connsiteX2" fmla="*/ 146872 w 218222"/>
              <a:gd name="connsiteY2" fmla="*/ 75805 h 1459250"/>
              <a:gd name="connsiteX3" fmla="*/ 175299 w 218222"/>
              <a:gd name="connsiteY3" fmla="*/ 161086 h 1459250"/>
              <a:gd name="connsiteX4" fmla="*/ 203726 w 218222"/>
              <a:gd name="connsiteY4" fmla="*/ 303221 h 1459250"/>
              <a:gd name="connsiteX5" fmla="*/ 217940 w 218222"/>
              <a:gd name="connsiteY5" fmla="*/ 620655 h 1459250"/>
              <a:gd name="connsiteX6" fmla="*/ 213202 w 218222"/>
              <a:gd name="connsiteY6" fmla="*/ 862284 h 1459250"/>
              <a:gd name="connsiteX7" fmla="*/ 213202 w 218222"/>
              <a:gd name="connsiteY7" fmla="*/ 1103913 h 1459250"/>
              <a:gd name="connsiteX8" fmla="*/ 208464 w 218222"/>
              <a:gd name="connsiteY8" fmla="*/ 1459250 h 1459250"/>
              <a:gd name="connsiteX9" fmla="*/ 208464 w 218222"/>
              <a:gd name="connsiteY9" fmla="*/ 1459250 h 1459250"/>
              <a:gd name="connsiteX0" fmla="*/ 0 w 218222"/>
              <a:gd name="connsiteY0" fmla="*/ 0 h 1459250"/>
              <a:gd name="connsiteX1" fmla="*/ 108970 w 218222"/>
              <a:gd name="connsiteY1" fmla="*/ 33165 h 1459250"/>
              <a:gd name="connsiteX2" fmla="*/ 146872 w 218222"/>
              <a:gd name="connsiteY2" fmla="*/ 75805 h 1459250"/>
              <a:gd name="connsiteX3" fmla="*/ 175299 w 218222"/>
              <a:gd name="connsiteY3" fmla="*/ 161086 h 1459250"/>
              <a:gd name="connsiteX4" fmla="*/ 203726 w 218222"/>
              <a:gd name="connsiteY4" fmla="*/ 303221 h 1459250"/>
              <a:gd name="connsiteX5" fmla="*/ 217940 w 218222"/>
              <a:gd name="connsiteY5" fmla="*/ 620655 h 1459250"/>
              <a:gd name="connsiteX6" fmla="*/ 213202 w 218222"/>
              <a:gd name="connsiteY6" fmla="*/ 862284 h 1459250"/>
              <a:gd name="connsiteX7" fmla="*/ 213202 w 218222"/>
              <a:gd name="connsiteY7" fmla="*/ 1103913 h 1459250"/>
              <a:gd name="connsiteX8" fmla="*/ 208464 w 218222"/>
              <a:gd name="connsiteY8" fmla="*/ 1459250 h 1459250"/>
              <a:gd name="connsiteX9" fmla="*/ 208464 w 218222"/>
              <a:gd name="connsiteY9" fmla="*/ 1459250 h 1459250"/>
              <a:gd name="connsiteX0" fmla="*/ 0 w 218222"/>
              <a:gd name="connsiteY0" fmla="*/ 0 h 1459250"/>
              <a:gd name="connsiteX1" fmla="*/ 108970 w 218222"/>
              <a:gd name="connsiteY1" fmla="*/ 33165 h 1459250"/>
              <a:gd name="connsiteX2" fmla="*/ 146872 w 218222"/>
              <a:gd name="connsiteY2" fmla="*/ 75805 h 1459250"/>
              <a:gd name="connsiteX3" fmla="*/ 175299 w 218222"/>
              <a:gd name="connsiteY3" fmla="*/ 161086 h 1459250"/>
              <a:gd name="connsiteX4" fmla="*/ 203726 w 218222"/>
              <a:gd name="connsiteY4" fmla="*/ 303221 h 1459250"/>
              <a:gd name="connsiteX5" fmla="*/ 217940 w 218222"/>
              <a:gd name="connsiteY5" fmla="*/ 620655 h 1459250"/>
              <a:gd name="connsiteX6" fmla="*/ 213202 w 218222"/>
              <a:gd name="connsiteY6" fmla="*/ 862284 h 1459250"/>
              <a:gd name="connsiteX7" fmla="*/ 213202 w 218222"/>
              <a:gd name="connsiteY7" fmla="*/ 1103913 h 1459250"/>
              <a:gd name="connsiteX8" fmla="*/ 208464 w 218222"/>
              <a:gd name="connsiteY8" fmla="*/ 1459250 h 1459250"/>
              <a:gd name="connsiteX9" fmla="*/ 208464 w 218222"/>
              <a:gd name="connsiteY9" fmla="*/ 1459250 h 1459250"/>
              <a:gd name="connsiteX0" fmla="*/ 0 w 218222"/>
              <a:gd name="connsiteY0" fmla="*/ 0 h 1459250"/>
              <a:gd name="connsiteX1" fmla="*/ 108970 w 218222"/>
              <a:gd name="connsiteY1" fmla="*/ 37903 h 1459250"/>
              <a:gd name="connsiteX2" fmla="*/ 146872 w 218222"/>
              <a:gd name="connsiteY2" fmla="*/ 75805 h 1459250"/>
              <a:gd name="connsiteX3" fmla="*/ 175299 w 218222"/>
              <a:gd name="connsiteY3" fmla="*/ 161086 h 1459250"/>
              <a:gd name="connsiteX4" fmla="*/ 203726 w 218222"/>
              <a:gd name="connsiteY4" fmla="*/ 303221 h 1459250"/>
              <a:gd name="connsiteX5" fmla="*/ 217940 w 218222"/>
              <a:gd name="connsiteY5" fmla="*/ 620655 h 1459250"/>
              <a:gd name="connsiteX6" fmla="*/ 213202 w 218222"/>
              <a:gd name="connsiteY6" fmla="*/ 862284 h 1459250"/>
              <a:gd name="connsiteX7" fmla="*/ 213202 w 218222"/>
              <a:gd name="connsiteY7" fmla="*/ 1103913 h 1459250"/>
              <a:gd name="connsiteX8" fmla="*/ 208464 w 218222"/>
              <a:gd name="connsiteY8" fmla="*/ 1459250 h 1459250"/>
              <a:gd name="connsiteX9" fmla="*/ 208464 w 218222"/>
              <a:gd name="connsiteY9" fmla="*/ 1459250 h 1459250"/>
              <a:gd name="connsiteX0" fmla="*/ 0 w 218222"/>
              <a:gd name="connsiteY0" fmla="*/ 0 h 1459250"/>
              <a:gd name="connsiteX1" fmla="*/ 108970 w 218222"/>
              <a:gd name="connsiteY1" fmla="*/ 37903 h 1459250"/>
              <a:gd name="connsiteX2" fmla="*/ 142134 w 218222"/>
              <a:gd name="connsiteY2" fmla="*/ 80543 h 1459250"/>
              <a:gd name="connsiteX3" fmla="*/ 175299 w 218222"/>
              <a:gd name="connsiteY3" fmla="*/ 161086 h 1459250"/>
              <a:gd name="connsiteX4" fmla="*/ 203726 w 218222"/>
              <a:gd name="connsiteY4" fmla="*/ 303221 h 1459250"/>
              <a:gd name="connsiteX5" fmla="*/ 217940 w 218222"/>
              <a:gd name="connsiteY5" fmla="*/ 620655 h 1459250"/>
              <a:gd name="connsiteX6" fmla="*/ 213202 w 218222"/>
              <a:gd name="connsiteY6" fmla="*/ 862284 h 1459250"/>
              <a:gd name="connsiteX7" fmla="*/ 213202 w 218222"/>
              <a:gd name="connsiteY7" fmla="*/ 1103913 h 1459250"/>
              <a:gd name="connsiteX8" fmla="*/ 208464 w 218222"/>
              <a:gd name="connsiteY8" fmla="*/ 1459250 h 1459250"/>
              <a:gd name="connsiteX9" fmla="*/ 208464 w 218222"/>
              <a:gd name="connsiteY9" fmla="*/ 1459250 h 1459250"/>
              <a:gd name="connsiteX0" fmla="*/ 0 w 218222"/>
              <a:gd name="connsiteY0" fmla="*/ 0 h 1459250"/>
              <a:gd name="connsiteX1" fmla="*/ 71067 w 218222"/>
              <a:gd name="connsiteY1" fmla="*/ 9476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8222"/>
              <a:gd name="connsiteY0" fmla="*/ 0 h 1459250"/>
              <a:gd name="connsiteX1" fmla="*/ 71067 w 218222"/>
              <a:gd name="connsiteY1" fmla="*/ 33165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8222"/>
              <a:gd name="connsiteY0" fmla="*/ 0 h 1459250"/>
              <a:gd name="connsiteX1" fmla="*/ 71067 w 218222"/>
              <a:gd name="connsiteY1" fmla="*/ 33165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8222"/>
              <a:gd name="connsiteY0" fmla="*/ 0 h 1459250"/>
              <a:gd name="connsiteX1" fmla="*/ 71067 w 218222"/>
              <a:gd name="connsiteY1" fmla="*/ 33165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8222"/>
              <a:gd name="connsiteY0" fmla="*/ 0 h 1459250"/>
              <a:gd name="connsiteX1" fmla="*/ 71067 w 218222"/>
              <a:gd name="connsiteY1" fmla="*/ 4738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8222"/>
              <a:gd name="connsiteY0" fmla="*/ 0 h 1459250"/>
              <a:gd name="connsiteX1" fmla="*/ 71067 w 218222"/>
              <a:gd name="connsiteY1" fmla="*/ 9475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8222"/>
              <a:gd name="connsiteY0" fmla="*/ 0 h 1459250"/>
              <a:gd name="connsiteX1" fmla="*/ 71067 w 218222"/>
              <a:gd name="connsiteY1" fmla="*/ 9475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8222"/>
              <a:gd name="connsiteY0" fmla="*/ 0 h 1459250"/>
              <a:gd name="connsiteX1" fmla="*/ 71067 w 218222"/>
              <a:gd name="connsiteY1" fmla="*/ 18951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8222"/>
              <a:gd name="connsiteY0" fmla="*/ 0 h 1459250"/>
              <a:gd name="connsiteX1" fmla="*/ 71067 w 218222"/>
              <a:gd name="connsiteY1" fmla="*/ 14213 h 1459250"/>
              <a:gd name="connsiteX2" fmla="*/ 108970 w 218222"/>
              <a:gd name="connsiteY2" fmla="*/ 37903 h 1459250"/>
              <a:gd name="connsiteX3" fmla="*/ 142134 w 218222"/>
              <a:gd name="connsiteY3" fmla="*/ 80543 h 1459250"/>
              <a:gd name="connsiteX4" fmla="*/ 175299 w 218222"/>
              <a:gd name="connsiteY4" fmla="*/ 161086 h 1459250"/>
              <a:gd name="connsiteX5" fmla="*/ 203726 w 218222"/>
              <a:gd name="connsiteY5" fmla="*/ 303221 h 1459250"/>
              <a:gd name="connsiteX6" fmla="*/ 217940 w 218222"/>
              <a:gd name="connsiteY6" fmla="*/ 620655 h 1459250"/>
              <a:gd name="connsiteX7" fmla="*/ 213202 w 218222"/>
              <a:gd name="connsiteY7" fmla="*/ 862284 h 1459250"/>
              <a:gd name="connsiteX8" fmla="*/ 213202 w 218222"/>
              <a:gd name="connsiteY8" fmla="*/ 1103913 h 1459250"/>
              <a:gd name="connsiteX9" fmla="*/ 208464 w 218222"/>
              <a:gd name="connsiteY9" fmla="*/ 1459250 h 1459250"/>
              <a:gd name="connsiteX10" fmla="*/ 208464 w 218222"/>
              <a:gd name="connsiteY10" fmla="*/ 1459250 h 1459250"/>
              <a:gd name="connsiteX0" fmla="*/ 0 w 213903"/>
              <a:gd name="connsiteY0" fmla="*/ 0 h 1459250"/>
              <a:gd name="connsiteX1" fmla="*/ 71067 w 213903"/>
              <a:gd name="connsiteY1" fmla="*/ 14213 h 1459250"/>
              <a:gd name="connsiteX2" fmla="*/ 108970 w 213903"/>
              <a:gd name="connsiteY2" fmla="*/ 37903 h 1459250"/>
              <a:gd name="connsiteX3" fmla="*/ 142134 w 213903"/>
              <a:gd name="connsiteY3" fmla="*/ 80543 h 1459250"/>
              <a:gd name="connsiteX4" fmla="*/ 175299 w 213903"/>
              <a:gd name="connsiteY4" fmla="*/ 161086 h 1459250"/>
              <a:gd name="connsiteX5" fmla="*/ 203726 w 213903"/>
              <a:gd name="connsiteY5" fmla="*/ 303221 h 1459250"/>
              <a:gd name="connsiteX6" fmla="*/ 213202 w 213903"/>
              <a:gd name="connsiteY6" fmla="*/ 620655 h 1459250"/>
              <a:gd name="connsiteX7" fmla="*/ 213202 w 213903"/>
              <a:gd name="connsiteY7" fmla="*/ 862284 h 1459250"/>
              <a:gd name="connsiteX8" fmla="*/ 213202 w 213903"/>
              <a:gd name="connsiteY8" fmla="*/ 1103913 h 1459250"/>
              <a:gd name="connsiteX9" fmla="*/ 208464 w 213903"/>
              <a:gd name="connsiteY9" fmla="*/ 1459250 h 1459250"/>
              <a:gd name="connsiteX10" fmla="*/ 208464 w 213903"/>
              <a:gd name="connsiteY10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903" h="1459250">
                <a:moveTo>
                  <a:pt x="0" y="0"/>
                </a:moveTo>
                <a:cubicBezTo>
                  <a:pt x="11844" y="2369"/>
                  <a:pt x="52905" y="7896"/>
                  <a:pt x="71067" y="14213"/>
                </a:cubicBezTo>
                <a:cubicBezTo>
                  <a:pt x="89229" y="20530"/>
                  <a:pt x="97126" y="26848"/>
                  <a:pt x="108970" y="37903"/>
                </a:cubicBezTo>
                <a:cubicBezTo>
                  <a:pt x="120815" y="48958"/>
                  <a:pt x="131079" y="60012"/>
                  <a:pt x="142134" y="80543"/>
                </a:cubicBezTo>
                <a:cubicBezTo>
                  <a:pt x="153189" y="101074"/>
                  <a:pt x="165034" y="123973"/>
                  <a:pt x="175299" y="161086"/>
                </a:cubicBezTo>
                <a:cubicBezTo>
                  <a:pt x="185564" y="198199"/>
                  <a:pt x="197409" y="226626"/>
                  <a:pt x="203726" y="303221"/>
                </a:cubicBezTo>
                <a:cubicBezTo>
                  <a:pt x="210043" y="379816"/>
                  <a:pt x="211623" y="527478"/>
                  <a:pt x="213202" y="620655"/>
                </a:cubicBezTo>
                <a:cubicBezTo>
                  <a:pt x="214781" y="713832"/>
                  <a:pt x="213202" y="781741"/>
                  <a:pt x="213202" y="862284"/>
                </a:cubicBezTo>
                <a:cubicBezTo>
                  <a:pt x="213202" y="942827"/>
                  <a:pt x="213992" y="1004419"/>
                  <a:pt x="213202" y="1103913"/>
                </a:cubicBezTo>
                <a:cubicBezTo>
                  <a:pt x="212412" y="1203407"/>
                  <a:pt x="208464" y="1459250"/>
                  <a:pt x="208464" y="1459250"/>
                </a:cubicBezTo>
                <a:lnTo>
                  <a:pt x="208464" y="145925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1" name="Freeform 20"/>
          <p:cNvSpPr/>
          <p:nvPr/>
        </p:nvSpPr>
        <p:spPr>
          <a:xfrm>
            <a:off x="4797456" y="1839317"/>
            <a:ext cx="618287" cy="722661"/>
          </a:xfrm>
          <a:custGeom>
            <a:avLst/>
            <a:gdLst>
              <a:gd name="connsiteX0" fmla="*/ 0 w 810168"/>
              <a:gd name="connsiteY0" fmla="*/ 944318 h 944318"/>
              <a:gd name="connsiteX1" fmla="*/ 104233 w 810168"/>
              <a:gd name="connsiteY1" fmla="*/ 650573 h 944318"/>
              <a:gd name="connsiteX2" fmla="*/ 227416 w 810168"/>
              <a:gd name="connsiteY2" fmla="*/ 413681 h 944318"/>
              <a:gd name="connsiteX3" fmla="*/ 383764 w 810168"/>
              <a:gd name="connsiteY3" fmla="*/ 172052 h 944318"/>
              <a:gd name="connsiteX4" fmla="*/ 544850 w 810168"/>
              <a:gd name="connsiteY4" fmla="*/ 48869 h 944318"/>
              <a:gd name="connsiteX5" fmla="*/ 705936 w 810168"/>
              <a:gd name="connsiteY5" fmla="*/ 1491 h 944318"/>
              <a:gd name="connsiteX6" fmla="*/ 810168 w 810168"/>
              <a:gd name="connsiteY6" fmla="*/ 10966 h 944318"/>
              <a:gd name="connsiteX7" fmla="*/ 810168 w 810168"/>
              <a:gd name="connsiteY7" fmla="*/ 10966 h 944318"/>
              <a:gd name="connsiteX0" fmla="*/ 0 w 824382"/>
              <a:gd name="connsiteY0" fmla="*/ 963269 h 963269"/>
              <a:gd name="connsiteX1" fmla="*/ 118447 w 824382"/>
              <a:gd name="connsiteY1" fmla="*/ 650573 h 963269"/>
              <a:gd name="connsiteX2" fmla="*/ 241630 w 824382"/>
              <a:gd name="connsiteY2" fmla="*/ 413681 h 963269"/>
              <a:gd name="connsiteX3" fmla="*/ 397978 w 824382"/>
              <a:gd name="connsiteY3" fmla="*/ 172052 h 963269"/>
              <a:gd name="connsiteX4" fmla="*/ 559064 w 824382"/>
              <a:gd name="connsiteY4" fmla="*/ 48869 h 963269"/>
              <a:gd name="connsiteX5" fmla="*/ 720150 w 824382"/>
              <a:gd name="connsiteY5" fmla="*/ 1491 h 963269"/>
              <a:gd name="connsiteX6" fmla="*/ 824382 w 824382"/>
              <a:gd name="connsiteY6" fmla="*/ 10966 h 963269"/>
              <a:gd name="connsiteX7" fmla="*/ 824382 w 824382"/>
              <a:gd name="connsiteY7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72052 h 963269"/>
              <a:gd name="connsiteX5" fmla="*/ 559064 w 824382"/>
              <a:gd name="connsiteY5" fmla="*/ 48869 h 963269"/>
              <a:gd name="connsiteX6" fmla="*/ 720150 w 824382"/>
              <a:gd name="connsiteY6" fmla="*/ 1491 h 963269"/>
              <a:gd name="connsiteX7" fmla="*/ 824382 w 824382"/>
              <a:gd name="connsiteY7" fmla="*/ 10966 h 963269"/>
              <a:gd name="connsiteX8" fmla="*/ 824382 w 824382"/>
              <a:gd name="connsiteY8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72052 h 963269"/>
              <a:gd name="connsiteX5" fmla="*/ 450094 w 824382"/>
              <a:gd name="connsiteY5" fmla="*/ 134150 h 963269"/>
              <a:gd name="connsiteX6" fmla="*/ 559064 w 824382"/>
              <a:gd name="connsiteY6" fmla="*/ 48869 h 963269"/>
              <a:gd name="connsiteX7" fmla="*/ 720150 w 824382"/>
              <a:gd name="connsiteY7" fmla="*/ 1491 h 963269"/>
              <a:gd name="connsiteX8" fmla="*/ 824382 w 824382"/>
              <a:gd name="connsiteY8" fmla="*/ 10966 h 963269"/>
              <a:gd name="connsiteX9" fmla="*/ 824382 w 824382"/>
              <a:gd name="connsiteY9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76790 h 963269"/>
              <a:gd name="connsiteX5" fmla="*/ 450094 w 824382"/>
              <a:gd name="connsiteY5" fmla="*/ 134150 h 963269"/>
              <a:gd name="connsiteX6" fmla="*/ 559064 w 824382"/>
              <a:gd name="connsiteY6" fmla="*/ 48869 h 963269"/>
              <a:gd name="connsiteX7" fmla="*/ 720150 w 824382"/>
              <a:gd name="connsiteY7" fmla="*/ 1491 h 963269"/>
              <a:gd name="connsiteX8" fmla="*/ 824382 w 824382"/>
              <a:gd name="connsiteY8" fmla="*/ 10966 h 963269"/>
              <a:gd name="connsiteX9" fmla="*/ 824382 w 824382"/>
              <a:gd name="connsiteY9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76790 h 963269"/>
              <a:gd name="connsiteX5" fmla="*/ 450094 w 824382"/>
              <a:gd name="connsiteY5" fmla="*/ 134150 h 963269"/>
              <a:gd name="connsiteX6" fmla="*/ 559064 w 824382"/>
              <a:gd name="connsiteY6" fmla="*/ 48869 h 963269"/>
              <a:gd name="connsiteX7" fmla="*/ 720150 w 824382"/>
              <a:gd name="connsiteY7" fmla="*/ 1491 h 963269"/>
              <a:gd name="connsiteX8" fmla="*/ 824382 w 824382"/>
              <a:gd name="connsiteY8" fmla="*/ 10966 h 963269"/>
              <a:gd name="connsiteX9" fmla="*/ 824382 w 824382"/>
              <a:gd name="connsiteY9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86266 h 963269"/>
              <a:gd name="connsiteX5" fmla="*/ 450094 w 824382"/>
              <a:gd name="connsiteY5" fmla="*/ 134150 h 963269"/>
              <a:gd name="connsiteX6" fmla="*/ 559064 w 824382"/>
              <a:gd name="connsiteY6" fmla="*/ 48869 h 963269"/>
              <a:gd name="connsiteX7" fmla="*/ 720150 w 824382"/>
              <a:gd name="connsiteY7" fmla="*/ 1491 h 963269"/>
              <a:gd name="connsiteX8" fmla="*/ 824382 w 824382"/>
              <a:gd name="connsiteY8" fmla="*/ 10966 h 963269"/>
              <a:gd name="connsiteX9" fmla="*/ 824382 w 824382"/>
              <a:gd name="connsiteY9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86266 h 963269"/>
              <a:gd name="connsiteX5" fmla="*/ 454832 w 824382"/>
              <a:gd name="connsiteY5" fmla="*/ 148363 h 963269"/>
              <a:gd name="connsiteX6" fmla="*/ 559064 w 824382"/>
              <a:gd name="connsiteY6" fmla="*/ 48869 h 963269"/>
              <a:gd name="connsiteX7" fmla="*/ 720150 w 824382"/>
              <a:gd name="connsiteY7" fmla="*/ 1491 h 963269"/>
              <a:gd name="connsiteX8" fmla="*/ 824382 w 824382"/>
              <a:gd name="connsiteY8" fmla="*/ 10966 h 963269"/>
              <a:gd name="connsiteX9" fmla="*/ 824382 w 824382"/>
              <a:gd name="connsiteY9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86266 h 963269"/>
              <a:gd name="connsiteX5" fmla="*/ 445356 w 824382"/>
              <a:gd name="connsiteY5" fmla="*/ 134150 h 963269"/>
              <a:gd name="connsiteX6" fmla="*/ 559064 w 824382"/>
              <a:gd name="connsiteY6" fmla="*/ 48869 h 963269"/>
              <a:gd name="connsiteX7" fmla="*/ 720150 w 824382"/>
              <a:gd name="connsiteY7" fmla="*/ 1491 h 963269"/>
              <a:gd name="connsiteX8" fmla="*/ 824382 w 824382"/>
              <a:gd name="connsiteY8" fmla="*/ 10966 h 963269"/>
              <a:gd name="connsiteX9" fmla="*/ 824382 w 824382"/>
              <a:gd name="connsiteY9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86266 h 963269"/>
              <a:gd name="connsiteX5" fmla="*/ 445356 w 824382"/>
              <a:gd name="connsiteY5" fmla="*/ 148363 h 963269"/>
              <a:gd name="connsiteX6" fmla="*/ 559064 w 824382"/>
              <a:gd name="connsiteY6" fmla="*/ 48869 h 963269"/>
              <a:gd name="connsiteX7" fmla="*/ 720150 w 824382"/>
              <a:gd name="connsiteY7" fmla="*/ 1491 h 963269"/>
              <a:gd name="connsiteX8" fmla="*/ 824382 w 824382"/>
              <a:gd name="connsiteY8" fmla="*/ 10966 h 963269"/>
              <a:gd name="connsiteX9" fmla="*/ 824382 w 824382"/>
              <a:gd name="connsiteY9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97978 w 824382"/>
              <a:gd name="connsiteY4" fmla="*/ 186266 h 963269"/>
              <a:gd name="connsiteX5" fmla="*/ 445356 w 824382"/>
              <a:gd name="connsiteY5" fmla="*/ 138888 h 963269"/>
              <a:gd name="connsiteX6" fmla="*/ 559064 w 824382"/>
              <a:gd name="connsiteY6" fmla="*/ 48869 h 963269"/>
              <a:gd name="connsiteX7" fmla="*/ 720150 w 824382"/>
              <a:gd name="connsiteY7" fmla="*/ 1491 h 963269"/>
              <a:gd name="connsiteX8" fmla="*/ 824382 w 824382"/>
              <a:gd name="connsiteY8" fmla="*/ 10966 h 963269"/>
              <a:gd name="connsiteX9" fmla="*/ 824382 w 824382"/>
              <a:gd name="connsiteY9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17435 w 824382"/>
              <a:gd name="connsiteY4" fmla="*/ 271547 h 963269"/>
              <a:gd name="connsiteX5" fmla="*/ 397978 w 824382"/>
              <a:gd name="connsiteY5" fmla="*/ 186266 h 963269"/>
              <a:gd name="connsiteX6" fmla="*/ 445356 w 824382"/>
              <a:gd name="connsiteY6" fmla="*/ 138888 h 963269"/>
              <a:gd name="connsiteX7" fmla="*/ 559064 w 824382"/>
              <a:gd name="connsiteY7" fmla="*/ 48869 h 963269"/>
              <a:gd name="connsiteX8" fmla="*/ 720150 w 824382"/>
              <a:gd name="connsiteY8" fmla="*/ 1491 h 963269"/>
              <a:gd name="connsiteX9" fmla="*/ 824382 w 824382"/>
              <a:gd name="connsiteY9" fmla="*/ 10966 h 963269"/>
              <a:gd name="connsiteX10" fmla="*/ 824382 w 824382"/>
              <a:gd name="connsiteY10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22173 w 824382"/>
              <a:gd name="connsiteY4" fmla="*/ 276285 h 963269"/>
              <a:gd name="connsiteX5" fmla="*/ 397978 w 824382"/>
              <a:gd name="connsiteY5" fmla="*/ 186266 h 963269"/>
              <a:gd name="connsiteX6" fmla="*/ 445356 w 824382"/>
              <a:gd name="connsiteY6" fmla="*/ 138888 h 963269"/>
              <a:gd name="connsiteX7" fmla="*/ 559064 w 824382"/>
              <a:gd name="connsiteY7" fmla="*/ 48869 h 963269"/>
              <a:gd name="connsiteX8" fmla="*/ 720150 w 824382"/>
              <a:gd name="connsiteY8" fmla="*/ 1491 h 963269"/>
              <a:gd name="connsiteX9" fmla="*/ 824382 w 824382"/>
              <a:gd name="connsiteY9" fmla="*/ 10966 h 963269"/>
              <a:gd name="connsiteX10" fmla="*/ 824382 w 824382"/>
              <a:gd name="connsiteY10" fmla="*/ 10966 h 963269"/>
              <a:gd name="connsiteX0" fmla="*/ 0 w 824382"/>
              <a:gd name="connsiteY0" fmla="*/ 963269 h 963269"/>
              <a:gd name="connsiteX1" fmla="*/ 80544 w 824382"/>
              <a:gd name="connsiteY1" fmla="*/ 750067 h 963269"/>
              <a:gd name="connsiteX2" fmla="*/ 118447 w 824382"/>
              <a:gd name="connsiteY2" fmla="*/ 650573 h 963269"/>
              <a:gd name="connsiteX3" fmla="*/ 241630 w 824382"/>
              <a:gd name="connsiteY3" fmla="*/ 413681 h 963269"/>
              <a:gd name="connsiteX4" fmla="*/ 322173 w 824382"/>
              <a:gd name="connsiteY4" fmla="*/ 276285 h 963269"/>
              <a:gd name="connsiteX5" fmla="*/ 397978 w 824382"/>
              <a:gd name="connsiteY5" fmla="*/ 186266 h 963269"/>
              <a:gd name="connsiteX6" fmla="*/ 445356 w 824382"/>
              <a:gd name="connsiteY6" fmla="*/ 138888 h 963269"/>
              <a:gd name="connsiteX7" fmla="*/ 559064 w 824382"/>
              <a:gd name="connsiteY7" fmla="*/ 48869 h 963269"/>
              <a:gd name="connsiteX8" fmla="*/ 720150 w 824382"/>
              <a:gd name="connsiteY8" fmla="*/ 1491 h 963269"/>
              <a:gd name="connsiteX9" fmla="*/ 824382 w 824382"/>
              <a:gd name="connsiteY9" fmla="*/ 10966 h 963269"/>
              <a:gd name="connsiteX10" fmla="*/ 824382 w 824382"/>
              <a:gd name="connsiteY10" fmla="*/ 10966 h 963269"/>
              <a:gd name="connsiteX0" fmla="*/ 0 w 824382"/>
              <a:gd name="connsiteY0" fmla="*/ 963548 h 963548"/>
              <a:gd name="connsiteX1" fmla="*/ 80544 w 824382"/>
              <a:gd name="connsiteY1" fmla="*/ 750346 h 963548"/>
              <a:gd name="connsiteX2" fmla="*/ 118447 w 824382"/>
              <a:gd name="connsiteY2" fmla="*/ 650852 h 963548"/>
              <a:gd name="connsiteX3" fmla="*/ 241630 w 824382"/>
              <a:gd name="connsiteY3" fmla="*/ 413960 h 963548"/>
              <a:gd name="connsiteX4" fmla="*/ 322173 w 824382"/>
              <a:gd name="connsiteY4" fmla="*/ 276564 h 963548"/>
              <a:gd name="connsiteX5" fmla="*/ 397978 w 824382"/>
              <a:gd name="connsiteY5" fmla="*/ 186545 h 963548"/>
              <a:gd name="connsiteX6" fmla="*/ 445356 w 824382"/>
              <a:gd name="connsiteY6" fmla="*/ 139167 h 963548"/>
              <a:gd name="connsiteX7" fmla="*/ 559064 w 824382"/>
              <a:gd name="connsiteY7" fmla="*/ 53886 h 963548"/>
              <a:gd name="connsiteX8" fmla="*/ 720150 w 824382"/>
              <a:gd name="connsiteY8" fmla="*/ 1770 h 963548"/>
              <a:gd name="connsiteX9" fmla="*/ 824382 w 824382"/>
              <a:gd name="connsiteY9" fmla="*/ 11245 h 963548"/>
              <a:gd name="connsiteX10" fmla="*/ 824382 w 824382"/>
              <a:gd name="connsiteY10" fmla="*/ 11245 h 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4382" h="963548">
                <a:moveTo>
                  <a:pt x="0" y="963548"/>
                </a:moveTo>
                <a:cubicBezTo>
                  <a:pt x="12634" y="927225"/>
                  <a:pt x="60803" y="802462"/>
                  <a:pt x="80544" y="750346"/>
                </a:cubicBezTo>
                <a:cubicBezTo>
                  <a:pt x="100285" y="698230"/>
                  <a:pt x="91599" y="706916"/>
                  <a:pt x="118447" y="650852"/>
                </a:cubicBezTo>
                <a:cubicBezTo>
                  <a:pt x="145295" y="594788"/>
                  <a:pt x="207676" y="476341"/>
                  <a:pt x="241630" y="413960"/>
                </a:cubicBezTo>
                <a:cubicBezTo>
                  <a:pt x="275584" y="351579"/>
                  <a:pt x="296115" y="314466"/>
                  <a:pt x="322173" y="276564"/>
                </a:cubicBezTo>
                <a:cubicBezTo>
                  <a:pt x="348231" y="238662"/>
                  <a:pt x="377448" y="209444"/>
                  <a:pt x="397978" y="186545"/>
                </a:cubicBezTo>
                <a:cubicBezTo>
                  <a:pt x="418508" y="163646"/>
                  <a:pt x="418508" y="159697"/>
                  <a:pt x="445356" y="139167"/>
                </a:cubicBezTo>
                <a:cubicBezTo>
                  <a:pt x="472204" y="118637"/>
                  <a:pt x="513265" y="76785"/>
                  <a:pt x="559064" y="53886"/>
                </a:cubicBezTo>
                <a:cubicBezTo>
                  <a:pt x="604863" y="30987"/>
                  <a:pt x="675930" y="8877"/>
                  <a:pt x="720150" y="1770"/>
                </a:cubicBezTo>
                <a:cubicBezTo>
                  <a:pt x="764370" y="-5337"/>
                  <a:pt x="824382" y="11245"/>
                  <a:pt x="824382" y="11245"/>
                </a:cubicBezTo>
                <a:lnTo>
                  <a:pt x="824382" y="1124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2" name="Freeform 21"/>
          <p:cNvSpPr/>
          <p:nvPr/>
        </p:nvSpPr>
        <p:spPr>
          <a:xfrm>
            <a:off x="5401530" y="1840645"/>
            <a:ext cx="373103" cy="1048640"/>
          </a:xfrm>
          <a:custGeom>
            <a:avLst/>
            <a:gdLst>
              <a:gd name="connsiteX0" fmla="*/ 0 w 459569"/>
              <a:gd name="connsiteY0" fmla="*/ 0 h 1392920"/>
              <a:gd name="connsiteX1" fmla="*/ 61592 w 459569"/>
              <a:gd name="connsiteY1" fmla="*/ 14213 h 1392920"/>
              <a:gd name="connsiteX2" fmla="*/ 99495 w 459569"/>
              <a:gd name="connsiteY2" fmla="*/ 28427 h 1392920"/>
              <a:gd name="connsiteX3" fmla="*/ 137397 w 459569"/>
              <a:gd name="connsiteY3" fmla="*/ 56854 h 1392920"/>
              <a:gd name="connsiteX4" fmla="*/ 170562 w 459569"/>
              <a:gd name="connsiteY4" fmla="*/ 99494 h 1392920"/>
              <a:gd name="connsiteX5" fmla="*/ 227416 w 459569"/>
              <a:gd name="connsiteY5" fmla="*/ 260580 h 1392920"/>
              <a:gd name="connsiteX6" fmla="*/ 236891 w 459569"/>
              <a:gd name="connsiteY6" fmla="*/ 478520 h 1392920"/>
              <a:gd name="connsiteX7" fmla="*/ 241629 w 459569"/>
              <a:gd name="connsiteY7" fmla="*/ 767527 h 1392920"/>
              <a:gd name="connsiteX8" fmla="*/ 246367 w 459569"/>
              <a:gd name="connsiteY8" fmla="*/ 1080224 h 1392920"/>
              <a:gd name="connsiteX9" fmla="*/ 270056 w 459569"/>
              <a:gd name="connsiteY9" fmla="*/ 1255523 h 1392920"/>
              <a:gd name="connsiteX10" fmla="*/ 293745 w 459569"/>
              <a:gd name="connsiteY10" fmla="*/ 1321853 h 1392920"/>
              <a:gd name="connsiteX11" fmla="*/ 350599 w 459569"/>
              <a:gd name="connsiteY11" fmla="*/ 1364493 h 1392920"/>
              <a:gd name="connsiteX12" fmla="*/ 459569 w 459569"/>
              <a:gd name="connsiteY12" fmla="*/ 1392920 h 1392920"/>
              <a:gd name="connsiteX13" fmla="*/ 459569 w 459569"/>
              <a:gd name="connsiteY13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56348 w 478520"/>
              <a:gd name="connsiteY3" fmla="*/ 56854 h 1392920"/>
              <a:gd name="connsiteX4" fmla="*/ 189513 w 478520"/>
              <a:gd name="connsiteY4" fmla="*/ 99494 h 1392920"/>
              <a:gd name="connsiteX5" fmla="*/ 246367 w 478520"/>
              <a:gd name="connsiteY5" fmla="*/ 260580 h 1392920"/>
              <a:gd name="connsiteX6" fmla="*/ 255842 w 478520"/>
              <a:gd name="connsiteY6" fmla="*/ 478520 h 1392920"/>
              <a:gd name="connsiteX7" fmla="*/ 260580 w 478520"/>
              <a:gd name="connsiteY7" fmla="*/ 767527 h 1392920"/>
              <a:gd name="connsiteX8" fmla="*/ 265318 w 478520"/>
              <a:gd name="connsiteY8" fmla="*/ 1080224 h 1392920"/>
              <a:gd name="connsiteX9" fmla="*/ 289007 w 478520"/>
              <a:gd name="connsiteY9" fmla="*/ 1255523 h 1392920"/>
              <a:gd name="connsiteX10" fmla="*/ 312696 w 478520"/>
              <a:gd name="connsiteY10" fmla="*/ 1321853 h 1392920"/>
              <a:gd name="connsiteX11" fmla="*/ 369550 w 478520"/>
              <a:gd name="connsiteY11" fmla="*/ 1364493 h 1392920"/>
              <a:gd name="connsiteX12" fmla="*/ 478520 w 478520"/>
              <a:gd name="connsiteY12" fmla="*/ 1392920 h 1392920"/>
              <a:gd name="connsiteX13" fmla="*/ 478520 w 478520"/>
              <a:gd name="connsiteY13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56348 w 478520"/>
              <a:gd name="connsiteY3" fmla="*/ 71067 h 1392920"/>
              <a:gd name="connsiteX4" fmla="*/ 189513 w 478520"/>
              <a:gd name="connsiteY4" fmla="*/ 99494 h 1392920"/>
              <a:gd name="connsiteX5" fmla="*/ 246367 w 478520"/>
              <a:gd name="connsiteY5" fmla="*/ 260580 h 1392920"/>
              <a:gd name="connsiteX6" fmla="*/ 255842 w 478520"/>
              <a:gd name="connsiteY6" fmla="*/ 478520 h 1392920"/>
              <a:gd name="connsiteX7" fmla="*/ 260580 w 478520"/>
              <a:gd name="connsiteY7" fmla="*/ 767527 h 1392920"/>
              <a:gd name="connsiteX8" fmla="*/ 265318 w 478520"/>
              <a:gd name="connsiteY8" fmla="*/ 1080224 h 1392920"/>
              <a:gd name="connsiteX9" fmla="*/ 289007 w 478520"/>
              <a:gd name="connsiteY9" fmla="*/ 1255523 h 1392920"/>
              <a:gd name="connsiteX10" fmla="*/ 312696 w 478520"/>
              <a:gd name="connsiteY10" fmla="*/ 1321853 h 1392920"/>
              <a:gd name="connsiteX11" fmla="*/ 369550 w 478520"/>
              <a:gd name="connsiteY11" fmla="*/ 1364493 h 1392920"/>
              <a:gd name="connsiteX12" fmla="*/ 478520 w 478520"/>
              <a:gd name="connsiteY12" fmla="*/ 1392920 h 1392920"/>
              <a:gd name="connsiteX13" fmla="*/ 478520 w 478520"/>
              <a:gd name="connsiteY13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65824 w 478520"/>
              <a:gd name="connsiteY3" fmla="*/ 71067 h 1392920"/>
              <a:gd name="connsiteX4" fmla="*/ 189513 w 478520"/>
              <a:gd name="connsiteY4" fmla="*/ 99494 h 1392920"/>
              <a:gd name="connsiteX5" fmla="*/ 246367 w 478520"/>
              <a:gd name="connsiteY5" fmla="*/ 260580 h 1392920"/>
              <a:gd name="connsiteX6" fmla="*/ 255842 w 478520"/>
              <a:gd name="connsiteY6" fmla="*/ 478520 h 1392920"/>
              <a:gd name="connsiteX7" fmla="*/ 260580 w 478520"/>
              <a:gd name="connsiteY7" fmla="*/ 767527 h 1392920"/>
              <a:gd name="connsiteX8" fmla="*/ 265318 w 478520"/>
              <a:gd name="connsiteY8" fmla="*/ 1080224 h 1392920"/>
              <a:gd name="connsiteX9" fmla="*/ 289007 w 478520"/>
              <a:gd name="connsiteY9" fmla="*/ 1255523 h 1392920"/>
              <a:gd name="connsiteX10" fmla="*/ 312696 w 478520"/>
              <a:gd name="connsiteY10" fmla="*/ 1321853 h 1392920"/>
              <a:gd name="connsiteX11" fmla="*/ 369550 w 478520"/>
              <a:gd name="connsiteY11" fmla="*/ 1364493 h 1392920"/>
              <a:gd name="connsiteX12" fmla="*/ 478520 w 478520"/>
              <a:gd name="connsiteY12" fmla="*/ 1392920 h 1392920"/>
              <a:gd name="connsiteX13" fmla="*/ 478520 w 478520"/>
              <a:gd name="connsiteY13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65824 w 478520"/>
              <a:gd name="connsiteY3" fmla="*/ 71067 h 1392920"/>
              <a:gd name="connsiteX4" fmla="*/ 189513 w 478520"/>
              <a:gd name="connsiteY4" fmla="*/ 99494 h 1392920"/>
              <a:gd name="connsiteX5" fmla="*/ 246367 w 478520"/>
              <a:gd name="connsiteY5" fmla="*/ 260580 h 1392920"/>
              <a:gd name="connsiteX6" fmla="*/ 255842 w 478520"/>
              <a:gd name="connsiteY6" fmla="*/ 478520 h 1392920"/>
              <a:gd name="connsiteX7" fmla="*/ 260580 w 478520"/>
              <a:gd name="connsiteY7" fmla="*/ 767527 h 1392920"/>
              <a:gd name="connsiteX8" fmla="*/ 265318 w 478520"/>
              <a:gd name="connsiteY8" fmla="*/ 1080224 h 1392920"/>
              <a:gd name="connsiteX9" fmla="*/ 289007 w 478520"/>
              <a:gd name="connsiteY9" fmla="*/ 1255523 h 1392920"/>
              <a:gd name="connsiteX10" fmla="*/ 312696 w 478520"/>
              <a:gd name="connsiteY10" fmla="*/ 1321853 h 1392920"/>
              <a:gd name="connsiteX11" fmla="*/ 369550 w 478520"/>
              <a:gd name="connsiteY11" fmla="*/ 1364493 h 1392920"/>
              <a:gd name="connsiteX12" fmla="*/ 478520 w 478520"/>
              <a:gd name="connsiteY12" fmla="*/ 1392920 h 1392920"/>
              <a:gd name="connsiteX13" fmla="*/ 478520 w 478520"/>
              <a:gd name="connsiteY13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65824 w 478520"/>
              <a:gd name="connsiteY3" fmla="*/ 71067 h 1392920"/>
              <a:gd name="connsiteX4" fmla="*/ 189513 w 478520"/>
              <a:gd name="connsiteY4" fmla="*/ 99494 h 1392920"/>
              <a:gd name="connsiteX5" fmla="*/ 232153 w 478520"/>
              <a:gd name="connsiteY5" fmla="*/ 175299 h 1392920"/>
              <a:gd name="connsiteX6" fmla="*/ 246367 w 478520"/>
              <a:gd name="connsiteY6" fmla="*/ 260580 h 1392920"/>
              <a:gd name="connsiteX7" fmla="*/ 255842 w 478520"/>
              <a:gd name="connsiteY7" fmla="*/ 478520 h 1392920"/>
              <a:gd name="connsiteX8" fmla="*/ 260580 w 478520"/>
              <a:gd name="connsiteY8" fmla="*/ 767527 h 1392920"/>
              <a:gd name="connsiteX9" fmla="*/ 265318 w 478520"/>
              <a:gd name="connsiteY9" fmla="*/ 1080224 h 1392920"/>
              <a:gd name="connsiteX10" fmla="*/ 289007 w 478520"/>
              <a:gd name="connsiteY10" fmla="*/ 1255523 h 1392920"/>
              <a:gd name="connsiteX11" fmla="*/ 312696 w 478520"/>
              <a:gd name="connsiteY11" fmla="*/ 1321853 h 1392920"/>
              <a:gd name="connsiteX12" fmla="*/ 369550 w 478520"/>
              <a:gd name="connsiteY12" fmla="*/ 1364493 h 1392920"/>
              <a:gd name="connsiteX13" fmla="*/ 478520 w 478520"/>
              <a:gd name="connsiteY13" fmla="*/ 1392920 h 1392920"/>
              <a:gd name="connsiteX14" fmla="*/ 478520 w 478520"/>
              <a:gd name="connsiteY14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65824 w 478520"/>
              <a:gd name="connsiteY3" fmla="*/ 71067 h 1392920"/>
              <a:gd name="connsiteX4" fmla="*/ 189513 w 478520"/>
              <a:gd name="connsiteY4" fmla="*/ 99494 h 1392920"/>
              <a:gd name="connsiteX5" fmla="*/ 232153 w 478520"/>
              <a:gd name="connsiteY5" fmla="*/ 175299 h 1392920"/>
              <a:gd name="connsiteX6" fmla="*/ 246367 w 478520"/>
              <a:gd name="connsiteY6" fmla="*/ 260580 h 1392920"/>
              <a:gd name="connsiteX7" fmla="*/ 255842 w 478520"/>
              <a:gd name="connsiteY7" fmla="*/ 478520 h 1392920"/>
              <a:gd name="connsiteX8" fmla="*/ 260580 w 478520"/>
              <a:gd name="connsiteY8" fmla="*/ 767527 h 1392920"/>
              <a:gd name="connsiteX9" fmla="*/ 265318 w 478520"/>
              <a:gd name="connsiteY9" fmla="*/ 1080224 h 1392920"/>
              <a:gd name="connsiteX10" fmla="*/ 289007 w 478520"/>
              <a:gd name="connsiteY10" fmla="*/ 1255523 h 1392920"/>
              <a:gd name="connsiteX11" fmla="*/ 312696 w 478520"/>
              <a:gd name="connsiteY11" fmla="*/ 1321853 h 1392920"/>
              <a:gd name="connsiteX12" fmla="*/ 369550 w 478520"/>
              <a:gd name="connsiteY12" fmla="*/ 1373969 h 1392920"/>
              <a:gd name="connsiteX13" fmla="*/ 478520 w 478520"/>
              <a:gd name="connsiteY13" fmla="*/ 1392920 h 1392920"/>
              <a:gd name="connsiteX14" fmla="*/ 478520 w 478520"/>
              <a:gd name="connsiteY14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65824 w 478520"/>
              <a:gd name="connsiteY3" fmla="*/ 71067 h 1392920"/>
              <a:gd name="connsiteX4" fmla="*/ 189513 w 478520"/>
              <a:gd name="connsiteY4" fmla="*/ 99494 h 1392920"/>
              <a:gd name="connsiteX5" fmla="*/ 232153 w 478520"/>
              <a:gd name="connsiteY5" fmla="*/ 175299 h 1392920"/>
              <a:gd name="connsiteX6" fmla="*/ 246367 w 478520"/>
              <a:gd name="connsiteY6" fmla="*/ 260580 h 1392920"/>
              <a:gd name="connsiteX7" fmla="*/ 255842 w 478520"/>
              <a:gd name="connsiteY7" fmla="*/ 478520 h 1392920"/>
              <a:gd name="connsiteX8" fmla="*/ 260580 w 478520"/>
              <a:gd name="connsiteY8" fmla="*/ 767527 h 1392920"/>
              <a:gd name="connsiteX9" fmla="*/ 265318 w 478520"/>
              <a:gd name="connsiteY9" fmla="*/ 1080224 h 1392920"/>
              <a:gd name="connsiteX10" fmla="*/ 289007 w 478520"/>
              <a:gd name="connsiteY10" fmla="*/ 1255523 h 1392920"/>
              <a:gd name="connsiteX11" fmla="*/ 312696 w 478520"/>
              <a:gd name="connsiteY11" fmla="*/ 1321853 h 1392920"/>
              <a:gd name="connsiteX12" fmla="*/ 374288 w 478520"/>
              <a:gd name="connsiteY12" fmla="*/ 1369231 h 1392920"/>
              <a:gd name="connsiteX13" fmla="*/ 478520 w 478520"/>
              <a:gd name="connsiteY13" fmla="*/ 1392920 h 1392920"/>
              <a:gd name="connsiteX14" fmla="*/ 478520 w 478520"/>
              <a:gd name="connsiteY14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65824 w 478520"/>
              <a:gd name="connsiteY3" fmla="*/ 71067 h 1392920"/>
              <a:gd name="connsiteX4" fmla="*/ 189513 w 478520"/>
              <a:gd name="connsiteY4" fmla="*/ 99494 h 1392920"/>
              <a:gd name="connsiteX5" fmla="*/ 232153 w 478520"/>
              <a:gd name="connsiteY5" fmla="*/ 175299 h 1392920"/>
              <a:gd name="connsiteX6" fmla="*/ 246367 w 478520"/>
              <a:gd name="connsiteY6" fmla="*/ 260580 h 1392920"/>
              <a:gd name="connsiteX7" fmla="*/ 255842 w 478520"/>
              <a:gd name="connsiteY7" fmla="*/ 478520 h 1392920"/>
              <a:gd name="connsiteX8" fmla="*/ 260580 w 478520"/>
              <a:gd name="connsiteY8" fmla="*/ 767527 h 1392920"/>
              <a:gd name="connsiteX9" fmla="*/ 265318 w 478520"/>
              <a:gd name="connsiteY9" fmla="*/ 1080224 h 1392920"/>
              <a:gd name="connsiteX10" fmla="*/ 289007 w 478520"/>
              <a:gd name="connsiteY10" fmla="*/ 1255523 h 1392920"/>
              <a:gd name="connsiteX11" fmla="*/ 312696 w 478520"/>
              <a:gd name="connsiteY11" fmla="*/ 1321853 h 1392920"/>
              <a:gd name="connsiteX12" fmla="*/ 374288 w 478520"/>
              <a:gd name="connsiteY12" fmla="*/ 1378706 h 1392920"/>
              <a:gd name="connsiteX13" fmla="*/ 478520 w 478520"/>
              <a:gd name="connsiteY13" fmla="*/ 1392920 h 1392920"/>
              <a:gd name="connsiteX14" fmla="*/ 478520 w 478520"/>
              <a:gd name="connsiteY14" fmla="*/ 1392920 h 1392920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65824 w 478520"/>
              <a:gd name="connsiteY3" fmla="*/ 71067 h 1392920"/>
              <a:gd name="connsiteX4" fmla="*/ 189513 w 478520"/>
              <a:gd name="connsiteY4" fmla="*/ 99494 h 1392920"/>
              <a:gd name="connsiteX5" fmla="*/ 232153 w 478520"/>
              <a:gd name="connsiteY5" fmla="*/ 175299 h 1392920"/>
              <a:gd name="connsiteX6" fmla="*/ 246367 w 478520"/>
              <a:gd name="connsiteY6" fmla="*/ 260580 h 1392920"/>
              <a:gd name="connsiteX7" fmla="*/ 255842 w 478520"/>
              <a:gd name="connsiteY7" fmla="*/ 478520 h 1392920"/>
              <a:gd name="connsiteX8" fmla="*/ 260580 w 478520"/>
              <a:gd name="connsiteY8" fmla="*/ 767527 h 1392920"/>
              <a:gd name="connsiteX9" fmla="*/ 265318 w 478520"/>
              <a:gd name="connsiteY9" fmla="*/ 1080224 h 1392920"/>
              <a:gd name="connsiteX10" fmla="*/ 289007 w 478520"/>
              <a:gd name="connsiteY10" fmla="*/ 1255523 h 1392920"/>
              <a:gd name="connsiteX11" fmla="*/ 312696 w 478520"/>
              <a:gd name="connsiteY11" fmla="*/ 1321853 h 1392920"/>
              <a:gd name="connsiteX12" fmla="*/ 374288 w 478520"/>
              <a:gd name="connsiteY12" fmla="*/ 1378706 h 1392920"/>
              <a:gd name="connsiteX13" fmla="*/ 478520 w 478520"/>
              <a:gd name="connsiteY13" fmla="*/ 1392920 h 1392920"/>
              <a:gd name="connsiteX14" fmla="*/ 478520 w 478520"/>
              <a:gd name="connsiteY14" fmla="*/ 1392920 h 1392920"/>
              <a:gd name="connsiteX0" fmla="*/ 0 w 478520"/>
              <a:gd name="connsiteY0" fmla="*/ 0 h 1396542"/>
              <a:gd name="connsiteX1" fmla="*/ 80543 w 478520"/>
              <a:gd name="connsiteY1" fmla="*/ 14213 h 1396542"/>
              <a:gd name="connsiteX2" fmla="*/ 118446 w 478520"/>
              <a:gd name="connsiteY2" fmla="*/ 28427 h 1396542"/>
              <a:gd name="connsiteX3" fmla="*/ 165824 w 478520"/>
              <a:gd name="connsiteY3" fmla="*/ 71067 h 1396542"/>
              <a:gd name="connsiteX4" fmla="*/ 189513 w 478520"/>
              <a:gd name="connsiteY4" fmla="*/ 99494 h 1396542"/>
              <a:gd name="connsiteX5" fmla="*/ 232153 w 478520"/>
              <a:gd name="connsiteY5" fmla="*/ 175299 h 1396542"/>
              <a:gd name="connsiteX6" fmla="*/ 246367 w 478520"/>
              <a:gd name="connsiteY6" fmla="*/ 260580 h 1396542"/>
              <a:gd name="connsiteX7" fmla="*/ 255842 w 478520"/>
              <a:gd name="connsiteY7" fmla="*/ 478520 h 1396542"/>
              <a:gd name="connsiteX8" fmla="*/ 260580 w 478520"/>
              <a:gd name="connsiteY8" fmla="*/ 767527 h 1396542"/>
              <a:gd name="connsiteX9" fmla="*/ 265318 w 478520"/>
              <a:gd name="connsiteY9" fmla="*/ 1080224 h 1396542"/>
              <a:gd name="connsiteX10" fmla="*/ 289007 w 478520"/>
              <a:gd name="connsiteY10" fmla="*/ 1255523 h 1396542"/>
              <a:gd name="connsiteX11" fmla="*/ 312696 w 478520"/>
              <a:gd name="connsiteY11" fmla="*/ 1321853 h 1396542"/>
              <a:gd name="connsiteX12" fmla="*/ 374288 w 478520"/>
              <a:gd name="connsiteY12" fmla="*/ 1378706 h 1396542"/>
              <a:gd name="connsiteX13" fmla="*/ 478520 w 478520"/>
              <a:gd name="connsiteY13" fmla="*/ 1392920 h 1396542"/>
              <a:gd name="connsiteX14" fmla="*/ 478520 w 478520"/>
              <a:gd name="connsiteY14" fmla="*/ 1392920 h 1396542"/>
              <a:gd name="connsiteX0" fmla="*/ 0 w 478520"/>
              <a:gd name="connsiteY0" fmla="*/ 0 h 1392920"/>
              <a:gd name="connsiteX1" fmla="*/ 80543 w 478520"/>
              <a:gd name="connsiteY1" fmla="*/ 14213 h 1392920"/>
              <a:gd name="connsiteX2" fmla="*/ 118446 w 478520"/>
              <a:gd name="connsiteY2" fmla="*/ 28427 h 1392920"/>
              <a:gd name="connsiteX3" fmla="*/ 165824 w 478520"/>
              <a:gd name="connsiteY3" fmla="*/ 71067 h 1392920"/>
              <a:gd name="connsiteX4" fmla="*/ 189513 w 478520"/>
              <a:gd name="connsiteY4" fmla="*/ 99494 h 1392920"/>
              <a:gd name="connsiteX5" fmla="*/ 232153 w 478520"/>
              <a:gd name="connsiteY5" fmla="*/ 175299 h 1392920"/>
              <a:gd name="connsiteX6" fmla="*/ 246367 w 478520"/>
              <a:gd name="connsiteY6" fmla="*/ 260580 h 1392920"/>
              <a:gd name="connsiteX7" fmla="*/ 255842 w 478520"/>
              <a:gd name="connsiteY7" fmla="*/ 478520 h 1392920"/>
              <a:gd name="connsiteX8" fmla="*/ 260580 w 478520"/>
              <a:gd name="connsiteY8" fmla="*/ 767527 h 1392920"/>
              <a:gd name="connsiteX9" fmla="*/ 265318 w 478520"/>
              <a:gd name="connsiteY9" fmla="*/ 1080224 h 1392920"/>
              <a:gd name="connsiteX10" fmla="*/ 289007 w 478520"/>
              <a:gd name="connsiteY10" fmla="*/ 1255523 h 1392920"/>
              <a:gd name="connsiteX11" fmla="*/ 312696 w 478520"/>
              <a:gd name="connsiteY11" fmla="*/ 1321853 h 1392920"/>
              <a:gd name="connsiteX12" fmla="*/ 374288 w 478520"/>
              <a:gd name="connsiteY12" fmla="*/ 1378706 h 1392920"/>
              <a:gd name="connsiteX13" fmla="*/ 478520 w 478520"/>
              <a:gd name="connsiteY13" fmla="*/ 1392920 h 1392920"/>
              <a:gd name="connsiteX14" fmla="*/ 478520 w 478520"/>
              <a:gd name="connsiteY14" fmla="*/ 1392920 h 1392920"/>
              <a:gd name="connsiteX0" fmla="*/ 0 w 478520"/>
              <a:gd name="connsiteY0" fmla="*/ 0 h 1398186"/>
              <a:gd name="connsiteX1" fmla="*/ 80543 w 478520"/>
              <a:gd name="connsiteY1" fmla="*/ 14213 h 1398186"/>
              <a:gd name="connsiteX2" fmla="*/ 118446 w 478520"/>
              <a:gd name="connsiteY2" fmla="*/ 28427 h 1398186"/>
              <a:gd name="connsiteX3" fmla="*/ 165824 w 478520"/>
              <a:gd name="connsiteY3" fmla="*/ 71067 h 1398186"/>
              <a:gd name="connsiteX4" fmla="*/ 189513 w 478520"/>
              <a:gd name="connsiteY4" fmla="*/ 99494 h 1398186"/>
              <a:gd name="connsiteX5" fmla="*/ 232153 w 478520"/>
              <a:gd name="connsiteY5" fmla="*/ 175299 h 1398186"/>
              <a:gd name="connsiteX6" fmla="*/ 246367 w 478520"/>
              <a:gd name="connsiteY6" fmla="*/ 260580 h 1398186"/>
              <a:gd name="connsiteX7" fmla="*/ 255842 w 478520"/>
              <a:gd name="connsiteY7" fmla="*/ 478520 h 1398186"/>
              <a:gd name="connsiteX8" fmla="*/ 260580 w 478520"/>
              <a:gd name="connsiteY8" fmla="*/ 767527 h 1398186"/>
              <a:gd name="connsiteX9" fmla="*/ 265318 w 478520"/>
              <a:gd name="connsiteY9" fmla="*/ 1080224 h 1398186"/>
              <a:gd name="connsiteX10" fmla="*/ 289007 w 478520"/>
              <a:gd name="connsiteY10" fmla="*/ 1255523 h 1398186"/>
              <a:gd name="connsiteX11" fmla="*/ 312696 w 478520"/>
              <a:gd name="connsiteY11" fmla="*/ 1321853 h 1398186"/>
              <a:gd name="connsiteX12" fmla="*/ 374288 w 478520"/>
              <a:gd name="connsiteY12" fmla="*/ 1378706 h 1398186"/>
              <a:gd name="connsiteX13" fmla="*/ 435880 w 478520"/>
              <a:gd name="connsiteY13" fmla="*/ 1397658 h 1398186"/>
              <a:gd name="connsiteX14" fmla="*/ 478520 w 478520"/>
              <a:gd name="connsiteY14" fmla="*/ 1392920 h 1398186"/>
              <a:gd name="connsiteX15" fmla="*/ 478520 w 478520"/>
              <a:gd name="connsiteY15" fmla="*/ 1392920 h 1398186"/>
              <a:gd name="connsiteX0" fmla="*/ 0 w 478520"/>
              <a:gd name="connsiteY0" fmla="*/ 0 h 1398186"/>
              <a:gd name="connsiteX1" fmla="*/ 80543 w 478520"/>
              <a:gd name="connsiteY1" fmla="*/ 14213 h 1398186"/>
              <a:gd name="connsiteX2" fmla="*/ 118446 w 478520"/>
              <a:gd name="connsiteY2" fmla="*/ 28427 h 1398186"/>
              <a:gd name="connsiteX3" fmla="*/ 165824 w 478520"/>
              <a:gd name="connsiteY3" fmla="*/ 71067 h 1398186"/>
              <a:gd name="connsiteX4" fmla="*/ 189513 w 478520"/>
              <a:gd name="connsiteY4" fmla="*/ 99494 h 1398186"/>
              <a:gd name="connsiteX5" fmla="*/ 232153 w 478520"/>
              <a:gd name="connsiteY5" fmla="*/ 175299 h 1398186"/>
              <a:gd name="connsiteX6" fmla="*/ 246367 w 478520"/>
              <a:gd name="connsiteY6" fmla="*/ 260580 h 1398186"/>
              <a:gd name="connsiteX7" fmla="*/ 255842 w 478520"/>
              <a:gd name="connsiteY7" fmla="*/ 478520 h 1398186"/>
              <a:gd name="connsiteX8" fmla="*/ 260580 w 478520"/>
              <a:gd name="connsiteY8" fmla="*/ 767527 h 1398186"/>
              <a:gd name="connsiteX9" fmla="*/ 265318 w 478520"/>
              <a:gd name="connsiteY9" fmla="*/ 1080224 h 1398186"/>
              <a:gd name="connsiteX10" fmla="*/ 289007 w 478520"/>
              <a:gd name="connsiteY10" fmla="*/ 1255523 h 1398186"/>
              <a:gd name="connsiteX11" fmla="*/ 312696 w 478520"/>
              <a:gd name="connsiteY11" fmla="*/ 1321853 h 1398186"/>
              <a:gd name="connsiteX12" fmla="*/ 374288 w 478520"/>
              <a:gd name="connsiteY12" fmla="*/ 1378706 h 1398186"/>
              <a:gd name="connsiteX13" fmla="*/ 435880 w 478520"/>
              <a:gd name="connsiteY13" fmla="*/ 1397658 h 1398186"/>
              <a:gd name="connsiteX14" fmla="*/ 478520 w 478520"/>
              <a:gd name="connsiteY14" fmla="*/ 1392920 h 1398186"/>
              <a:gd name="connsiteX15" fmla="*/ 478520 w 478520"/>
              <a:gd name="connsiteY15" fmla="*/ 1392920 h 1398186"/>
              <a:gd name="connsiteX0" fmla="*/ 0 w 492733"/>
              <a:gd name="connsiteY0" fmla="*/ 0 h 1398186"/>
              <a:gd name="connsiteX1" fmla="*/ 80543 w 492733"/>
              <a:gd name="connsiteY1" fmla="*/ 14213 h 1398186"/>
              <a:gd name="connsiteX2" fmla="*/ 118446 w 492733"/>
              <a:gd name="connsiteY2" fmla="*/ 28427 h 1398186"/>
              <a:gd name="connsiteX3" fmla="*/ 165824 w 492733"/>
              <a:gd name="connsiteY3" fmla="*/ 71067 h 1398186"/>
              <a:gd name="connsiteX4" fmla="*/ 189513 w 492733"/>
              <a:gd name="connsiteY4" fmla="*/ 99494 h 1398186"/>
              <a:gd name="connsiteX5" fmla="*/ 232153 w 492733"/>
              <a:gd name="connsiteY5" fmla="*/ 175299 h 1398186"/>
              <a:gd name="connsiteX6" fmla="*/ 246367 w 492733"/>
              <a:gd name="connsiteY6" fmla="*/ 260580 h 1398186"/>
              <a:gd name="connsiteX7" fmla="*/ 255842 w 492733"/>
              <a:gd name="connsiteY7" fmla="*/ 478520 h 1398186"/>
              <a:gd name="connsiteX8" fmla="*/ 260580 w 492733"/>
              <a:gd name="connsiteY8" fmla="*/ 767527 h 1398186"/>
              <a:gd name="connsiteX9" fmla="*/ 265318 w 492733"/>
              <a:gd name="connsiteY9" fmla="*/ 1080224 h 1398186"/>
              <a:gd name="connsiteX10" fmla="*/ 289007 w 492733"/>
              <a:gd name="connsiteY10" fmla="*/ 1255523 h 1398186"/>
              <a:gd name="connsiteX11" fmla="*/ 312696 w 492733"/>
              <a:gd name="connsiteY11" fmla="*/ 1321853 h 1398186"/>
              <a:gd name="connsiteX12" fmla="*/ 374288 w 492733"/>
              <a:gd name="connsiteY12" fmla="*/ 1378706 h 1398186"/>
              <a:gd name="connsiteX13" fmla="*/ 435880 w 492733"/>
              <a:gd name="connsiteY13" fmla="*/ 1397658 h 1398186"/>
              <a:gd name="connsiteX14" fmla="*/ 478520 w 492733"/>
              <a:gd name="connsiteY14" fmla="*/ 1392920 h 1398186"/>
              <a:gd name="connsiteX15" fmla="*/ 492733 w 492733"/>
              <a:gd name="connsiteY15" fmla="*/ 1392920 h 1398186"/>
              <a:gd name="connsiteX0" fmla="*/ 0 w 497471"/>
              <a:gd name="connsiteY0" fmla="*/ 0 h 1398186"/>
              <a:gd name="connsiteX1" fmla="*/ 80543 w 497471"/>
              <a:gd name="connsiteY1" fmla="*/ 14213 h 1398186"/>
              <a:gd name="connsiteX2" fmla="*/ 118446 w 497471"/>
              <a:gd name="connsiteY2" fmla="*/ 28427 h 1398186"/>
              <a:gd name="connsiteX3" fmla="*/ 165824 w 497471"/>
              <a:gd name="connsiteY3" fmla="*/ 71067 h 1398186"/>
              <a:gd name="connsiteX4" fmla="*/ 189513 w 497471"/>
              <a:gd name="connsiteY4" fmla="*/ 99494 h 1398186"/>
              <a:gd name="connsiteX5" fmla="*/ 232153 w 497471"/>
              <a:gd name="connsiteY5" fmla="*/ 175299 h 1398186"/>
              <a:gd name="connsiteX6" fmla="*/ 246367 w 497471"/>
              <a:gd name="connsiteY6" fmla="*/ 260580 h 1398186"/>
              <a:gd name="connsiteX7" fmla="*/ 255842 w 497471"/>
              <a:gd name="connsiteY7" fmla="*/ 478520 h 1398186"/>
              <a:gd name="connsiteX8" fmla="*/ 260580 w 497471"/>
              <a:gd name="connsiteY8" fmla="*/ 767527 h 1398186"/>
              <a:gd name="connsiteX9" fmla="*/ 265318 w 497471"/>
              <a:gd name="connsiteY9" fmla="*/ 1080224 h 1398186"/>
              <a:gd name="connsiteX10" fmla="*/ 289007 w 497471"/>
              <a:gd name="connsiteY10" fmla="*/ 1255523 h 1398186"/>
              <a:gd name="connsiteX11" fmla="*/ 312696 w 497471"/>
              <a:gd name="connsiteY11" fmla="*/ 1321853 h 1398186"/>
              <a:gd name="connsiteX12" fmla="*/ 374288 w 497471"/>
              <a:gd name="connsiteY12" fmla="*/ 1378706 h 1398186"/>
              <a:gd name="connsiteX13" fmla="*/ 435880 w 497471"/>
              <a:gd name="connsiteY13" fmla="*/ 1397658 h 1398186"/>
              <a:gd name="connsiteX14" fmla="*/ 478520 w 497471"/>
              <a:gd name="connsiteY14" fmla="*/ 1392920 h 1398186"/>
              <a:gd name="connsiteX15" fmla="*/ 497471 w 497471"/>
              <a:gd name="connsiteY15" fmla="*/ 1392920 h 1398186"/>
              <a:gd name="connsiteX0" fmla="*/ 0 w 497471"/>
              <a:gd name="connsiteY0" fmla="*/ 0 h 1402395"/>
              <a:gd name="connsiteX1" fmla="*/ 80543 w 497471"/>
              <a:gd name="connsiteY1" fmla="*/ 14213 h 1402395"/>
              <a:gd name="connsiteX2" fmla="*/ 118446 w 497471"/>
              <a:gd name="connsiteY2" fmla="*/ 28427 h 1402395"/>
              <a:gd name="connsiteX3" fmla="*/ 165824 w 497471"/>
              <a:gd name="connsiteY3" fmla="*/ 71067 h 1402395"/>
              <a:gd name="connsiteX4" fmla="*/ 189513 w 497471"/>
              <a:gd name="connsiteY4" fmla="*/ 99494 h 1402395"/>
              <a:gd name="connsiteX5" fmla="*/ 232153 w 497471"/>
              <a:gd name="connsiteY5" fmla="*/ 175299 h 1402395"/>
              <a:gd name="connsiteX6" fmla="*/ 246367 w 497471"/>
              <a:gd name="connsiteY6" fmla="*/ 260580 h 1402395"/>
              <a:gd name="connsiteX7" fmla="*/ 255842 w 497471"/>
              <a:gd name="connsiteY7" fmla="*/ 478520 h 1402395"/>
              <a:gd name="connsiteX8" fmla="*/ 260580 w 497471"/>
              <a:gd name="connsiteY8" fmla="*/ 767527 h 1402395"/>
              <a:gd name="connsiteX9" fmla="*/ 265318 w 497471"/>
              <a:gd name="connsiteY9" fmla="*/ 1080224 h 1402395"/>
              <a:gd name="connsiteX10" fmla="*/ 289007 w 497471"/>
              <a:gd name="connsiteY10" fmla="*/ 1255523 h 1402395"/>
              <a:gd name="connsiteX11" fmla="*/ 312696 w 497471"/>
              <a:gd name="connsiteY11" fmla="*/ 1321853 h 1402395"/>
              <a:gd name="connsiteX12" fmla="*/ 374288 w 497471"/>
              <a:gd name="connsiteY12" fmla="*/ 1378706 h 1402395"/>
              <a:gd name="connsiteX13" fmla="*/ 435880 w 497471"/>
              <a:gd name="connsiteY13" fmla="*/ 1397658 h 1402395"/>
              <a:gd name="connsiteX14" fmla="*/ 478520 w 497471"/>
              <a:gd name="connsiteY14" fmla="*/ 1392920 h 1402395"/>
              <a:gd name="connsiteX15" fmla="*/ 497471 w 497471"/>
              <a:gd name="connsiteY15" fmla="*/ 1402395 h 1402395"/>
              <a:gd name="connsiteX0" fmla="*/ 0 w 497471"/>
              <a:gd name="connsiteY0" fmla="*/ 0 h 1398186"/>
              <a:gd name="connsiteX1" fmla="*/ 80543 w 497471"/>
              <a:gd name="connsiteY1" fmla="*/ 14213 h 1398186"/>
              <a:gd name="connsiteX2" fmla="*/ 118446 w 497471"/>
              <a:gd name="connsiteY2" fmla="*/ 28427 h 1398186"/>
              <a:gd name="connsiteX3" fmla="*/ 165824 w 497471"/>
              <a:gd name="connsiteY3" fmla="*/ 71067 h 1398186"/>
              <a:gd name="connsiteX4" fmla="*/ 189513 w 497471"/>
              <a:gd name="connsiteY4" fmla="*/ 99494 h 1398186"/>
              <a:gd name="connsiteX5" fmla="*/ 232153 w 497471"/>
              <a:gd name="connsiteY5" fmla="*/ 175299 h 1398186"/>
              <a:gd name="connsiteX6" fmla="*/ 246367 w 497471"/>
              <a:gd name="connsiteY6" fmla="*/ 260580 h 1398186"/>
              <a:gd name="connsiteX7" fmla="*/ 255842 w 497471"/>
              <a:gd name="connsiteY7" fmla="*/ 478520 h 1398186"/>
              <a:gd name="connsiteX8" fmla="*/ 260580 w 497471"/>
              <a:gd name="connsiteY8" fmla="*/ 767527 h 1398186"/>
              <a:gd name="connsiteX9" fmla="*/ 265318 w 497471"/>
              <a:gd name="connsiteY9" fmla="*/ 1080224 h 1398186"/>
              <a:gd name="connsiteX10" fmla="*/ 289007 w 497471"/>
              <a:gd name="connsiteY10" fmla="*/ 1255523 h 1398186"/>
              <a:gd name="connsiteX11" fmla="*/ 312696 w 497471"/>
              <a:gd name="connsiteY11" fmla="*/ 1321853 h 1398186"/>
              <a:gd name="connsiteX12" fmla="*/ 374288 w 497471"/>
              <a:gd name="connsiteY12" fmla="*/ 1378706 h 1398186"/>
              <a:gd name="connsiteX13" fmla="*/ 435880 w 497471"/>
              <a:gd name="connsiteY13" fmla="*/ 1397658 h 1398186"/>
              <a:gd name="connsiteX14" fmla="*/ 478520 w 497471"/>
              <a:gd name="connsiteY14" fmla="*/ 1392920 h 1398186"/>
              <a:gd name="connsiteX15" fmla="*/ 497471 w 497471"/>
              <a:gd name="connsiteY15" fmla="*/ 1392920 h 139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7471" h="1398186">
                <a:moveTo>
                  <a:pt x="0" y="0"/>
                </a:moveTo>
                <a:cubicBezTo>
                  <a:pt x="22505" y="4737"/>
                  <a:pt x="60802" y="9475"/>
                  <a:pt x="80543" y="14213"/>
                </a:cubicBezTo>
                <a:cubicBezTo>
                  <a:pt x="100284" y="18951"/>
                  <a:pt x="104233" y="18951"/>
                  <a:pt x="118446" y="28427"/>
                </a:cubicBezTo>
                <a:cubicBezTo>
                  <a:pt x="132660" y="37903"/>
                  <a:pt x="153980" y="59223"/>
                  <a:pt x="165824" y="71067"/>
                </a:cubicBezTo>
                <a:cubicBezTo>
                  <a:pt x="177668" y="82911"/>
                  <a:pt x="178458" y="82122"/>
                  <a:pt x="189513" y="99494"/>
                </a:cubicBezTo>
                <a:cubicBezTo>
                  <a:pt x="200568" y="116866"/>
                  <a:pt x="222677" y="148451"/>
                  <a:pt x="232153" y="175299"/>
                </a:cubicBezTo>
                <a:cubicBezTo>
                  <a:pt x="241629" y="202147"/>
                  <a:pt x="242419" y="210043"/>
                  <a:pt x="246367" y="260580"/>
                </a:cubicBezTo>
                <a:cubicBezTo>
                  <a:pt x="250315" y="311117"/>
                  <a:pt x="253473" y="394029"/>
                  <a:pt x="255842" y="478520"/>
                </a:cubicBezTo>
                <a:cubicBezTo>
                  <a:pt x="258211" y="563011"/>
                  <a:pt x="259001" y="667243"/>
                  <a:pt x="260580" y="767527"/>
                </a:cubicBezTo>
                <a:cubicBezTo>
                  <a:pt x="262159" y="867811"/>
                  <a:pt x="260580" y="998891"/>
                  <a:pt x="265318" y="1080224"/>
                </a:cubicBezTo>
                <a:cubicBezTo>
                  <a:pt x="270056" y="1161557"/>
                  <a:pt x="281111" y="1215252"/>
                  <a:pt x="289007" y="1255523"/>
                </a:cubicBezTo>
                <a:cubicBezTo>
                  <a:pt x="296903" y="1295794"/>
                  <a:pt x="298482" y="1301322"/>
                  <a:pt x="312696" y="1321853"/>
                </a:cubicBezTo>
                <a:cubicBezTo>
                  <a:pt x="326910" y="1342384"/>
                  <a:pt x="353757" y="1366072"/>
                  <a:pt x="374288" y="1378706"/>
                </a:cubicBezTo>
                <a:cubicBezTo>
                  <a:pt x="394819" y="1391340"/>
                  <a:pt x="418508" y="1395289"/>
                  <a:pt x="435880" y="1397658"/>
                </a:cubicBezTo>
                <a:cubicBezTo>
                  <a:pt x="453252" y="1400027"/>
                  <a:pt x="468255" y="1393710"/>
                  <a:pt x="478520" y="1392920"/>
                </a:cubicBezTo>
                <a:cubicBezTo>
                  <a:pt x="488785" y="1392130"/>
                  <a:pt x="492733" y="1392920"/>
                  <a:pt x="497471" y="1392920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3" name="Freeform 22"/>
          <p:cNvSpPr/>
          <p:nvPr/>
        </p:nvSpPr>
        <p:spPr>
          <a:xfrm>
            <a:off x="5741248" y="2335920"/>
            <a:ext cx="447725" cy="554325"/>
          </a:xfrm>
          <a:custGeom>
            <a:avLst/>
            <a:gdLst>
              <a:gd name="connsiteX0" fmla="*/ 0 w 582753"/>
              <a:gd name="connsiteY0" fmla="*/ 734363 h 734363"/>
              <a:gd name="connsiteX1" fmla="*/ 94757 w 582753"/>
              <a:gd name="connsiteY1" fmla="*/ 720149 h 734363"/>
              <a:gd name="connsiteX2" fmla="*/ 184775 w 582753"/>
              <a:gd name="connsiteY2" fmla="*/ 668033 h 734363"/>
              <a:gd name="connsiteX3" fmla="*/ 307959 w 582753"/>
              <a:gd name="connsiteY3" fmla="*/ 563801 h 734363"/>
              <a:gd name="connsiteX4" fmla="*/ 402715 w 582753"/>
              <a:gd name="connsiteY4" fmla="*/ 412191 h 734363"/>
              <a:gd name="connsiteX5" fmla="*/ 469045 w 582753"/>
              <a:gd name="connsiteY5" fmla="*/ 279532 h 734363"/>
              <a:gd name="connsiteX6" fmla="*/ 521161 w 582753"/>
              <a:gd name="connsiteY6" fmla="*/ 184775 h 734363"/>
              <a:gd name="connsiteX7" fmla="*/ 582753 w 582753"/>
              <a:gd name="connsiteY7" fmla="*/ 0 h 734363"/>
              <a:gd name="connsiteX8" fmla="*/ 582753 w 582753"/>
              <a:gd name="connsiteY8" fmla="*/ 0 h 734363"/>
              <a:gd name="connsiteX0" fmla="*/ 0 w 582753"/>
              <a:gd name="connsiteY0" fmla="*/ 734363 h 734363"/>
              <a:gd name="connsiteX1" fmla="*/ 94757 w 582753"/>
              <a:gd name="connsiteY1" fmla="*/ 720149 h 734363"/>
              <a:gd name="connsiteX2" fmla="*/ 184775 w 582753"/>
              <a:gd name="connsiteY2" fmla="*/ 668033 h 734363"/>
              <a:gd name="connsiteX3" fmla="*/ 303221 w 582753"/>
              <a:gd name="connsiteY3" fmla="*/ 559063 h 734363"/>
              <a:gd name="connsiteX4" fmla="*/ 402715 w 582753"/>
              <a:gd name="connsiteY4" fmla="*/ 412191 h 734363"/>
              <a:gd name="connsiteX5" fmla="*/ 469045 w 582753"/>
              <a:gd name="connsiteY5" fmla="*/ 279532 h 734363"/>
              <a:gd name="connsiteX6" fmla="*/ 521161 w 582753"/>
              <a:gd name="connsiteY6" fmla="*/ 184775 h 734363"/>
              <a:gd name="connsiteX7" fmla="*/ 582753 w 582753"/>
              <a:gd name="connsiteY7" fmla="*/ 0 h 734363"/>
              <a:gd name="connsiteX8" fmla="*/ 582753 w 582753"/>
              <a:gd name="connsiteY8" fmla="*/ 0 h 734363"/>
              <a:gd name="connsiteX0" fmla="*/ 0 w 587491"/>
              <a:gd name="connsiteY0" fmla="*/ 724887 h 725506"/>
              <a:gd name="connsiteX1" fmla="*/ 99495 w 587491"/>
              <a:gd name="connsiteY1" fmla="*/ 720149 h 725506"/>
              <a:gd name="connsiteX2" fmla="*/ 189513 w 587491"/>
              <a:gd name="connsiteY2" fmla="*/ 668033 h 725506"/>
              <a:gd name="connsiteX3" fmla="*/ 307959 w 587491"/>
              <a:gd name="connsiteY3" fmla="*/ 559063 h 725506"/>
              <a:gd name="connsiteX4" fmla="*/ 407453 w 587491"/>
              <a:gd name="connsiteY4" fmla="*/ 412191 h 725506"/>
              <a:gd name="connsiteX5" fmla="*/ 473783 w 587491"/>
              <a:gd name="connsiteY5" fmla="*/ 279532 h 725506"/>
              <a:gd name="connsiteX6" fmla="*/ 525899 w 587491"/>
              <a:gd name="connsiteY6" fmla="*/ 184775 h 725506"/>
              <a:gd name="connsiteX7" fmla="*/ 587491 w 587491"/>
              <a:gd name="connsiteY7" fmla="*/ 0 h 725506"/>
              <a:gd name="connsiteX8" fmla="*/ 587491 w 587491"/>
              <a:gd name="connsiteY8" fmla="*/ 0 h 725506"/>
              <a:gd name="connsiteX0" fmla="*/ 0 w 596966"/>
              <a:gd name="connsiteY0" fmla="*/ 724887 h 725506"/>
              <a:gd name="connsiteX1" fmla="*/ 108970 w 596966"/>
              <a:gd name="connsiteY1" fmla="*/ 720149 h 725506"/>
              <a:gd name="connsiteX2" fmla="*/ 198988 w 596966"/>
              <a:gd name="connsiteY2" fmla="*/ 668033 h 725506"/>
              <a:gd name="connsiteX3" fmla="*/ 317434 w 596966"/>
              <a:gd name="connsiteY3" fmla="*/ 559063 h 725506"/>
              <a:gd name="connsiteX4" fmla="*/ 416928 w 596966"/>
              <a:gd name="connsiteY4" fmla="*/ 412191 h 725506"/>
              <a:gd name="connsiteX5" fmla="*/ 483258 w 596966"/>
              <a:gd name="connsiteY5" fmla="*/ 279532 h 725506"/>
              <a:gd name="connsiteX6" fmla="*/ 535374 w 596966"/>
              <a:gd name="connsiteY6" fmla="*/ 184775 h 725506"/>
              <a:gd name="connsiteX7" fmla="*/ 596966 w 596966"/>
              <a:gd name="connsiteY7" fmla="*/ 0 h 725506"/>
              <a:gd name="connsiteX8" fmla="*/ 596966 w 596966"/>
              <a:gd name="connsiteY8" fmla="*/ 0 h 725506"/>
              <a:gd name="connsiteX0" fmla="*/ 0 w 596966"/>
              <a:gd name="connsiteY0" fmla="*/ 724887 h 725506"/>
              <a:gd name="connsiteX1" fmla="*/ 108970 w 596966"/>
              <a:gd name="connsiteY1" fmla="*/ 720149 h 725506"/>
              <a:gd name="connsiteX2" fmla="*/ 198988 w 596966"/>
              <a:gd name="connsiteY2" fmla="*/ 668033 h 725506"/>
              <a:gd name="connsiteX3" fmla="*/ 317434 w 596966"/>
              <a:gd name="connsiteY3" fmla="*/ 559063 h 725506"/>
              <a:gd name="connsiteX4" fmla="*/ 416928 w 596966"/>
              <a:gd name="connsiteY4" fmla="*/ 412191 h 725506"/>
              <a:gd name="connsiteX5" fmla="*/ 487996 w 596966"/>
              <a:gd name="connsiteY5" fmla="*/ 289008 h 725506"/>
              <a:gd name="connsiteX6" fmla="*/ 535374 w 596966"/>
              <a:gd name="connsiteY6" fmla="*/ 184775 h 725506"/>
              <a:gd name="connsiteX7" fmla="*/ 596966 w 596966"/>
              <a:gd name="connsiteY7" fmla="*/ 0 h 725506"/>
              <a:gd name="connsiteX8" fmla="*/ 596966 w 596966"/>
              <a:gd name="connsiteY8" fmla="*/ 0 h 725506"/>
              <a:gd name="connsiteX0" fmla="*/ 0 w 596966"/>
              <a:gd name="connsiteY0" fmla="*/ 724887 h 725506"/>
              <a:gd name="connsiteX1" fmla="*/ 108970 w 596966"/>
              <a:gd name="connsiteY1" fmla="*/ 720149 h 725506"/>
              <a:gd name="connsiteX2" fmla="*/ 198988 w 596966"/>
              <a:gd name="connsiteY2" fmla="*/ 668033 h 725506"/>
              <a:gd name="connsiteX3" fmla="*/ 317434 w 596966"/>
              <a:gd name="connsiteY3" fmla="*/ 559063 h 725506"/>
              <a:gd name="connsiteX4" fmla="*/ 416928 w 596966"/>
              <a:gd name="connsiteY4" fmla="*/ 412191 h 725506"/>
              <a:gd name="connsiteX5" fmla="*/ 487996 w 596966"/>
              <a:gd name="connsiteY5" fmla="*/ 289008 h 725506"/>
              <a:gd name="connsiteX6" fmla="*/ 535374 w 596966"/>
              <a:gd name="connsiteY6" fmla="*/ 184775 h 725506"/>
              <a:gd name="connsiteX7" fmla="*/ 589363 w 596966"/>
              <a:gd name="connsiteY7" fmla="*/ 36094 h 725506"/>
              <a:gd name="connsiteX8" fmla="*/ 596966 w 596966"/>
              <a:gd name="connsiteY8" fmla="*/ 0 h 725506"/>
              <a:gd name="connsiteX9" fmla="*/ 596966 w 596966"/>
              <a:gd name="connsiteY9" fmla="*/ 0 h 725506"/>
              <a:gd name="connsiteX0" fmla="*/ 0 w 596966"/>
              <a:gd name="connsiteY0" fmla="*/ 724887 h 732600"/>
              <a:gd name="connsiteX1" fmla="*/ 44513 w 596966"/>
              <a:gd name="connsiteY1" fmla="*/ 732554 h 732600"/>
              <a:gd name="connsiteX2" fmla="*/ 108970 w 596966"/>
              <a:gd name="connsiteY2" fmla="*/ 720149 h 732600"/>
              <a:gd name="connsiteX3" fmla="*/ 198988 w 596966"/>
              <a:gd name="connsiteY3" fmla="*/ 668033 h 732600"/>
              <a:gd name="connsiteX4" fmla="*/ 317434 w 596966"/>
              <a:gd name="connsiteY4" fmla="*/ 559063 h 732600"/>
              <a:gd name="connsiteX5" fmla="*/ 416928 w 596966"/>
              <a:gd name="connsiteY5" fmla="*/ 412191 h 732600"/>
              <a:gd name="connsiteX6" fmla="*/ 487996 w 596966"/>
              <a:gd name="connsiteY6" fmla="*/ 289008 h 732600"/>
              <a:gd name="connsiteX7" fmla="*/ 535374 w 596966"/>
              <a:gd name="connsiteY7" fmla="*/ 184775 h 732600"/>
              <a:gd name="connsiteX8" fmla="*/ 589363 w 596966"/>
              <a:gd name="connsiteY8" fmla="*/ 36094 h 732600"/>
              <a:gd name="connsiteX9" fmla="*/ 596966 w 596966"/>
              <a:gd name="connsiteY9" fmla="*/ 0 h 732600"/>
              <a:gd name="connsiteX10" fmla="*/ 596966 w 596966"/>
              <a:gd name="connsiteY10" fmla="*/ 0 h 732600"/>
              <a:gd name="connsiteX0" fmla="*/ 0 w 596966"/>
              <a:gd name="connsiteY0" fmla="*/ 724887 h 737323"/>
              <a:gd name="connsiteX1" fmla="*/ 44513 w 596966"/>
              <a:gd name="connsiteY1" fmla="*/ 737292 h 737323"/>
              <a:gd name="connsiteX2" fmla="*/ 108970 w 596966"/>
              <a:gd name="connsiteY2" fmla="*/ 720149 h 737323"/>
              <a:gd name="connsiteX3" fmla="*/ 198988 w 596966"/>
              <a:gd name="connsiteY3" fmla="*/ 668033 h 737323"/>
              <a:gd name="connsiteX4" fmla="*/ 317434 w 596966"/>
              <a:gd name="connsiteY4" fmla="*/ 559063 h 737323"/>
              <a:gd name="connsiteX5" fmla="*/ 416928 w 596966"/>
              <a:gd name="connsiteY5" fmla="*/ 412191 h 737323"/>
              <a:gd name="connsiteX6" fmla="*/ 487996 w 596966"/>
              <a:gd name="connsiteY6" fmla="*/ 289008 h 737323"/>
              <a:gd name="connsiteX7" fmla="*/ 535374 w 596966"/>
              <a:gd name="connsiteY7" fmla="*/ 184775 h 737323"/>
              <a:gd name="connsiteX8" fmla="*/ 589363 w 596966"/>
              <a:gd name="connsiteY8" fmla="*/ 36094 h 737323"/>
              <a:gd name="connsiteX9" fmla="*/ 596966 w 596966"/>
              <a:gd name="connsiteY9" fmla="*/ 0 h 737323"/>
              <a:gd name="connsiteX10" fmla="*/ 596966 w 596966"/>
              <a:gd name="connsiteY10" fmla="*/ 0 h 737323"/>
              <a:gd name="connsiteX0" fmla="*/ 0 w 596966"/>
              <a:gd name="connsiteY0" fmla="*/ 724887 h 737323"/>
              <a:gd name="connsiteX1" fmla="*/ 44513 w 596966"/>
              <a:gd name="connsiteY1" fmla="*/ 737292 h 737323"/>
              <a:gd name="connsiteX2" fmla="*/ 108970 w 596966"/>
              <a:gd name="connsiteY2" fmla="*/ 720149 h 737323"/>
              <a:gd name="connsiteX3" fmla="*/ 198988 w 596966"/>
              <a:gd name="connsiteY3" fmla="*/ 668033 h 737323"/>
              <a:gd name="connsiteX4" fmla="*/ 317434 w 596966"/>
              <a:gd name="connsiteY4" fmla="*/ 559063 h 737323"/>
              <a:gd name="connsiteX5" fmla="*/ 416928 w 596966"/>
              <a:gd name="connsiteY5" fmla="*/ 412191 h 737323"/>
              <a:gd name="connsiteX6" fmla="*/ 487996 w 596966"/>
              <a:gd name="connsiteY6" fmla="*/ 289008 h 737323"/>
              <a:gd name="connsiteX7" fmla="*/ 535374 w 596966"/>
              <a:gd name="connsiteY7" fmla="*/ 184775 h 737323"/>
              <a:gd name="connsiteX8" fmla="*/ 589363 w 596966"/>
              <a:gd name="connsiteY8" fmla="*/ 36094 h 737323"/>
              <a:gd name="connsiteX9" fmla="*/ 596966 w 596966"/>
              <a:gd name="connsiteY9" fmla="*/ 0 h 737323"/>
              <a:gd name="connsiteX10" fmla="*/ 596966 w 596966"/>
              <a:gd name="connsiteY10" fmla="*/ 0 h 737323"/>
              <a:gd name="connsiteX0" fmla="*/ 0 w 596966"/>
              <a:gd name="connsiteY0" fmla="*/ 724887 h 724916"/>
              <a:gd name="connsiteX1" fmla="*/ 44513 w 596966"/>
              <a:gd name="connsiteY1" fmla="*/ 723079 h 724916"/>
              <a:gd name="connsiteX2" fmla="*/ 108970 w 596966"/>
              <a:gd name="connsiteY2" fmla="*/ 720149 h 724916"/>
              <a:gd name="connsiteX3" fmla="*/ 198988 w 596966"/>
              <a:gd name="connsiteY3" fmla="*/ 668033 h 724916"/>
              <a:gd name="connsiteX4" fmla="*/ 317434 w 596966"/>
              <a:gd name="connsiteY4" fmla="*/ 559063 h 724916"/>
              <a:gd name="connsiteX5" fmla="*/ 416928 w 596966"/>
              <a:gd name="connsiteY5" fmla="*/ 412191 h 724916"/>
              <a:gd name="connsiteX6" fmla="*/ 487996 w 596966"/>
              <a:gd name="connsiteY6" fmla="*/ 289008 h 724916"/>
              <a:gd name="connsiteX7" fmla="*/ 535374 w 596966"/>
              <a:gd name="connsiteY7" fmla="*/ 184775 h 724916"/>
              <a:gd name="connsiteX8" fmla="*/ 589363 w 596966"/>
              <a:gd name="connsiteY8" fmla="*/ 36094 h 724916"/>
              <a:gd name="connsiteX9" fmla="*/ 596966 w 596966"/>
              <a:gd name="connsiteY9" fmla="*/ 0 h 724916"/>
              <a:gd name="connsiteX10" fmla="*/ 596966 w 596966"/>
              <a:gd name="connsiteY10" fmla="*/ 0 h 724916"/>
              <a:gd name="connsiteX0" fmla="*/ 0 w 596966"/>
              <a:gd name="connsiteY0" fmla="*/ 724887 h 724916"/>
              <a:gd name="connsiteX1" fmla="*/ 44513 w 596966"/>
              <a:gd name="connsiteY1" fmla="*/ 723079 h 724916"/>
              <a:gd name="connsiteX2" fmla="*/ 108970 w 596966"/>
              <a:gd name="connsiteY2" fmla="*/ 720149 h 724916"/>
              <a:gd name="connsiteX3" fmla="*/ 198988 w 596966"/>
              <a:gd name="connsiteY3" fmla="*/ 668033 h 724916"/>
              <a:gd name="connsiteX4" fmla="*/ 317434 w 596966"/>
              <a:gd name="connsiteY4" fmla="*/ 559063 h 724916"/>
              <a:gd name="connsiteX5" fmla="*/ 416928 w 596966"/>
              <a:gd name="connsiteY5" fmla="*/ 412191 h 724916"/>
              <a:gd name="connsiteX6" fmla="*/ 487996 w 596966"/>
              <a:gd name="connsiteY6" fmla="*/ 289008 h 724916"/>
              <a:gd name="connsiteX7" fmla="*/ 535374 w 596966"/>
              <a:gd name="connsiteY7" fmla="*/ 184775 h 724916"/>
              <a:gd name="connsiteX8" fmla="*/ 589363 w 596966"/>
              <a:gd name="connsiteY8" fmla="*/ 36094 h 724916"/>
              <a:gd name="connsiteX9" fmla="*/ 596966 w 596966"/>
              <a:gd name="connsiteY9" fmla="*/ 0 h 724916"/>
              <a:gd name="connsiteX10" fmla="*/ 596966 w 596966"/>
              <a:gd name="connsiteY10" fmla="*/ 0 h 724916"/>
              <a:gd name="connsiteX0" fmla="*/ 0 w 596966"/>
              <a:gd name="connsiteY0" fmla="*/ 724887 h 732600"/>
              <a:gd name="connsiteX1" fmla="*/ 44513 w 596966"/>
              <a:gd name="connsiteY1" fmla="*/ 732554 h 732600"/>
              <a:gd name="connsiteX2" fmla="*/ 108970 w 596966"/>
              <a:gd name="connsiteY2" fmla="*/ 720149 h 732600"/>
              <a:gd name="connsiteX3" fmla="*/ 198988 w 596966"/>
              <a:gd name="connsiteY3" fmla="*/ 668033 h 732600"/>
              <a:gd name="connsiteX4" fmla="*/ 317434 w 596966"/>
              <a:gd name="connsiteY4" fmla="*/ 559063 h 732600"/>
              <a:gd name="connsiteX5" fmla="*/ 416928 w 596966"/>
              <a:gd name="connsiteY5" fmla="*/ 412191 h 732600"/>
              <a:gd name="connsiteX6" fmla="*/ 487996 w 596966"/>
              <a:gd name="connsiteY6" fmla="*/ 289008 h 732600"/>
              <a:gd name="connsiteX7" fmla="*/ 535374 w 596966"/>
              <a:gd name="connsiteY7" fmla="*/ 184775 h 732600"/>
              <a:gd name="connsiteX8" fmla="*/ 589363 w 596966"/>
              <a:gd name="connsiteY8" fmla="*/ 36094 h 732600"/>
              <a:gd name="connsiteX9" fmla="*/ 596966 w 596966"/>
              <a:gd name="connsiteY9" fmla="*/ 0 h 732600"/>
              <a:gd name="connsiteX10" fmla="*/ 596966 w 596966"/>
              <a:gd name="connsiteY10" fmla="*/ 0 h 732600"/>
              <a:gd name="connsiteX0" fmla="*/ 0 w 596966"/>
              <a:gd name="connsiteY0" fmla="*/ 724887 h 742053"/>
              <a:gd name="connsiteX1" fmla="*/ 44513 w 596966"/>
              <a:gd name="connsiteY1" fmla="*/ 742030 h 742053"/>
              <a:gd name="connsiteX2" fmla="*/ 108970 w 596966"/>
              <a:gd name="connsiteY2" fmla="*/ 720149 h 742053"/>
              <a:gd name="connsiteX3" fmla="*/ 198988 w 596966"/>
              <a:gd name="connsiteY3" fmla="*/ 668033 h 742053"/>
              <a:gd name="connsiteX4" fmla="*/ 317434 w 596966"/>
              <a:gd name="connsiteY4" fmla="*/ 559063 h 742053"/>
              <a:gd name="connsiteX5" fmla="*/ 416928 w 596966"/>
              <a:gd name="connsiteY5" fmla="*/ 412191 h 742053"/>
              <a:gd name="connsiteX6" fmla="*/ 487996 w 596966"/>
              <a:gd name="connsiteY6" fmla="*/ 289008 h 742053"/>
              <a:gd name="connsiteX7" fmla="*/ 535374 w 596966"/>
              <a:gd name="connsiteY7" fmla="*/ 184775 h 742053"/>
              <a:gd name="connsiteX8" fmla="*/ 589363 w 596966"/>
              <a:gd name="connsiteY8" fmla="*/ 36094 h 742053"/>
              <a:gd name="connsiteX9" fmla="*/ 596966 w 596966"/>
              <a:gd name="connsiteY9" fmla="*/ 0 h 742053"/>
              <a:gd name="connsiteX10" fmla="*/ 596966 w 596966"/>
              <a:gd name="connsiteY10" fmla="*/ 0 h 742053"/>
              <a:gd name="connsiteX0" fmla="*/ 0 w 596966"/>
              <a:gd name="connsiteY0" fmla="*/ 724887 h 724887"/>
              <a:gd name="connsiteX1" fmla="*/ 44513 w 596966"/>
              <a:gd name="connsiteY1" fmla="*/ 718341 h 724887"/>
              <a:gd name="connsiteX2" fmla="*/ 108970 w 596966"/>
              <a:gd name="connsiteY2" fmla="*/ 720149 h 724887"/>
              <a:gd name="connsiteX3" fmla="*/ 198988 w 596966"/>
              <a:gd name="connsiteY3" fmla="*/ 668033 h 724887"/>
              <a:gd name="connsiteX4" fmla="*/ 317434 w 596966"/>
              <a:gd name="connsiteY4" fmla="*/ 559063 h 724887"/>
              <a:gd name="connsiteX5" fmla="*/ 416928 w 596966"/>
              <a:gd name="connsiteY5" fmla="*/ 412191 h 724887"/>
              <a:gd name="connsiteX6" fmla="*/ 487996 w 596966"/>
              <a:gd name="connsiteY6" fmla="*/ 289008 h 724887"/>
              <a:gd name="connsiteX7" fmla="*/ 535374 w 596966"/>
              <a:gd name="connsiteY7" fmla="*/ 184775 h 724887"/>
              <a:gd name="connsiteX8" fmla="*/ 589363 w 596966"/>
              <a:gd name="connsiteY8" fmla="*/ 36094 h 724887"/>
              <a:gd name="connsiteX9" fmla="*/ 596966 w 596966"/>
              <a:gd name="connsiteY9" fmla="*/ 0 h 724887"/>
              <a:gd name="connsiteX10" fmla="*/ 596966 w 596966"/>
              <a:gd name="connsiteY10" fmla="*/ 0 h 724887"/>
              <a:gd name="connsiteX0" fmla="*/ 0 w 596966"/>
              <a:gd name="connsiteY0" fmla="*/ 724887 h 742053"/>
              <a:gd name="connsiteX1" fmla="*/ 44513 w 596966"/>
              <a:gd name="connsiteY1" fmla="*/ 742030 h 742053"/>
              <a:gd name="connsiteX2" fmla="*/ 108970 w 596966"/>
              <a:gd name="connsiteY2" fmla="*/ 720149 h 742053"/>
              <a:gd name="connsiteX3" fmla="*/ 198988 w 596966"/>
              <a:gd name="connsiteY3" fmla="*/ 668033 h 742053"/>
              <a:gd name="connsiteX4" fmla="*/ 317434 w 596966"/>
              <a:gd name="connsiteY4" fmla="*/ 559063 h 742053"/>
              <a:gd name="connsiteX5" fmla="*/ 416928 w 596966"/>
              <a:gd name="connsiteY5" fmla="*/ 412191 h 742053"/>
              <a:gd name="connsiteX6" fmla="*/ 487996 w 596966"/>
              <a:gd name="connsiteY6" fmla="*/ 289008 h 742053"/>
              <a:gd name="connsiteX7" fmla="*/ 535374 w 596966"/>
              <a:gd name="connsiteY7" fmla="*/ 184775 h 742053"/>
              <a:gd name="connsiteX8" fmla="*/ 589363 w 596966"/>
              <a:gd name="connsiteY8" fmla="*/ 36094 h 742053"/>
              <a:gd name="connsiteX9" fmla="*/ 596966 w 596966"/>
              <a:gd name="connsiteY9" fmla="*/ 0 h 742053"/>
              <a:gd name="connsiteX10" fmla="*/ 596966 w 596966"/>
              <a:gd name="connsiteY10" fmla="*/ 0 h 742053"/>
              <a:gd name="connsiteX0" fmla="*/ 0 w 596966"/>
              <a:gd name="connsiteY0" fmla="*/ 724887 h 727904"/>
              <a:gd name="connsiteX1" fmla="*/ 44513 w 596966"/>
              <a:gd name="connsiteY1" fmla="*/ 727816 h 727904"/>
              <a:gd name="connsiteX2" fmla="*/ 108970 w 596966"/>
              <a:gd name="connsiteY2" fmla="*/ 720149 h 727904"/>
              <a:gd name="connsiteX3" fmla="*/ 198988 w 596966"/>
              <a:gd name="connsiteY3" fmla="*/ 668033 h 727904"/>
              <a:gd name="connsiteX4" fmla="*/ 317434 w 596966"/>
              <a:gd name="connsiteY4" fmla="*/ 559063 h 727904"/>
              <a:gd name="connsiteX5" fmla="*/ 416928 w 596966"/>
              <a:gd name="connsiteY5" fmla="*/ 412191 h 727904"/>
              <a:gd name="connsiteX6" fmla="*/ 487996 w 596966"/>
              <a:gd name="connsiteY6" fmla="*/ 289008 h 727904"/>
              <a:gd name="connsiteX7" fmla="*/ 535374 w 596966"/>
              <a:gd name="connsiteY7" fmla="*/ 184775 h 727904"/>
              <a:gd name="connsiteX8" fmla="*/ 589363 w 596966"/>
              <a:gd name="connsiteY8" fmla="*/ 36094 h 727904"/>
              <a:gd name="connsiteX9" fmla="*/ 596966 w 596966"/>
              <a:gd name="connsiteY9" fmla="*/ 0 h 727904"/>
              <a:gd name="connsiteX10" fmla="*/ 596966 w 596966"/>
              <a:gd name="connsiteY10" fmla="*/ 0 h 727904"/>
              <a:gd name="connsiteX0" fmla="*/ 0 w 596966"/>
              <a:gd name="connsiteY0" fmla="*/ 724887 h 737322"/>
              <a:gd name="connsiteX1" fmla="*/ 44513 w 596966"/>
              <a:gd name="connsiteY1" fmla="*/ 737291 h 737322"/>
              <a:gd name="connsiteX2" fmla="*/ 108970 w 596966"/>
              <a:gd name="connsiteY2" fmla="*/ 720149 h 737322"/>
              <a:gd name="connsiteX3" fmla="*/ 198988 w 596966"/>
              <a:gd name="connsiteY3" fmla="*/ 668033 h 737322"/>
              <a:gd name="connsiteX4" fmla="*/ 317434 w 596966"/>
              <a:gd name="connsiteY4" fmla="*/ 559063 h 737322"/>
              <a:gd name="connsiteX5" fmla="*/ 416928 w 596966"/>
              <a:gd name="connsiteY5" fmla="*/ 412191 h 737322"/>
              <a:gd name="connsiteX6" fmla="*/ 487996 w 596966"/>
              <a:gd name="connsiteY6" fmla="*/ 289008 h 737322"/>
              <a:gd name="connsiteX7" fmla="*/ 535374 w 596966"/>
              <a:gd name="connsiteY7" fmla="*/ 184775 h 737322"/>
              <a:gd name="connsiteX8" fmla="*/ 589363 w 596966"/>
              <a:gd name="connsiteY8" fmla="*/ 36094 h 737322"/>
              <a:gd name="connsiteX9" fmla="*/ 596966 w 596966"/>
              <a:gd name="connsiteY9" fmla="*/ 0 h 737322"/>
              <a:gd name="connsiteX10" fmla="*/ 596966 w 596966"/>
              <a:gd name="connsiteY10" fmla="*/ 0 h 737322"/>
              <a:gd name="connsiteX0" fmla="*/ 0 w 596966"/>
              <a:gd name="connsiteY0" fmla="*/ 724887 h 737322"/>
              <a:gd name="connsiteX1" fmla="*/ 44513 w 596966"/>
              <a:gd name="connsiteY1" fmla="*/ 737291 h 737322"/>
              <a:gd name="connsiteX2" fmla="*/ 108970 w 596966"/>
              <a:gd name="connsiteY2" fmla="*/ 720149 h 737322"/>
              <a:gd name="connsiteX3" fmla="*/ 198988 w 596966"/>
              <a:gd name="connsiteY3" fmla="*/ 668033 h 737322"/>
              <a:gd name="connsiteX4" fmla="*/ 317434 w 596966"/>
              <a:gd name="connsiteY4" fmla="*/ 559063 h 737322"/>
              <a:gd name="connsiteX5" fmla="*/ 416928 w 596966"/>
              <a:gd name="connsiteY5" fmla="*/ 412191 h 737322"/>
              <a:gd name="connsiteX6" fmla="*/ 487996 w 596966"/>
              <a:gd name="connsiteY6" fmla="*/ 289008 h 737322"/>
              <a:gd name="connsiteX7" fmla="*/ 535374 w 596966"/>
              <a:gd name="connsiteY7" fmla="*/ 184775 h 737322"/>
              <a:gd name="connsiteX8" fmla="*/ 589363 w 596966"/>
              <a:gd name="connsiteY8" fmla="*/ 36094 h 737322"/>
              <a:gd name="connsiteX9" fmla="*/ 596966 w 596966"/>
              <a:gd name="connsiteY9" fmla="*/ 0 h 737322"/>
              <a:gd name="connsiteX10" fmla="*/ 596966 w 596966"/>
              <a:gd name="connsiteY10" fmla="*/ 0 h 737322"/>
              <a:gd name="connsiteX0" fmla="*/ 0 w 596966"/>
              <a:gd name="connsiteY0" fmla="*/ 734362 h 737379"/>
              <a:gd name="connsiteX1" fmla="*/ 44513 w 596966"/>
              <a:gd name="connsiteY1" fmla="*/ 737291 h 737379"/>
              <a:gd name="connsiteX2" fmla="*/ 108970 w 596966"/>
              <a:gd name="connsiteY2" fmla="*/ 720149 h 737379"/>
              <a:gd name="connsiteX3" fmla="*/ 198988 w 596966"/>
              <a:gd name="connsiteY3" fmla="*/ 668033 h 737379"/>
              <a:gd name="connsiteX4" fmla="*/ 317434 w 596966"/>
              <a:gd name="connsiteY4" fmla="*/ 559063 h 737379"/>
              <a:gd name="connsiteX5" fmla="*/ 416928 w 596966"/>
              <a:gd name="connsiteY5" fmla="*/ 412191 h 737379"/>
              <a:gd name="connsiteX6" fmla="*/ 487996 w 596966"/>
              <a:gd name="connsiteY6" fmla="*/ 289008 h 737379"/>
              <a:gd name="connsiteX7" fmla="*/ 535374 w 596966"/>
              <a:gd name="connsiteY7" fmla="*/ 184775 h 737379"/>
              <a:gd name="connsiteX8" fmla="*/ 589363 w 596966"/>
              <a:gd name="connsiteY8" fmla="*/ 36094 h 737379"/>
              <a:gd name="connsiteX9" fmla="*/ 596966 w 596966"/>
              <a:gd name="connsiteY9" fmla="*/ 0 h 737379"/>
              <a:gd name="connsiteX10" fmla="*/ 596966 w 596966"/>
              <a:gd name="connsiteY10" fmla="*/ 0 h 737379"/>
              <a:gd name="connsiteX0" fmla="*/ 0 w 596966"/>
              <a:gd name="connsiteY0" fmla="*/ 739100 h 739100"/>
              <a:gd name="connsiteX1" fmla="*/ 44513 w 596966"/>
              <a:gd name="connsiteY1" fmla="*/ 737291 h 739100"/>
              <a:gd name="connsiteX2" fmla="*/ 108970 w 596966"/>
              <a:gd name="connsiteY2" fmla="*/ 720149 h 739100"/>
              <a:gd name="connsiteX3" fmla="*/ 198988 w 596966"/>
              <a:gd name="connsiteY3" fmla="*/ 668033 h 739100"/>
              <a:gd name="connsiteX4" fmla="*/ 317434 w 596966"/>
              <a:gd name="connsiteY4" fmla="*/ 559063 h 739100"/>
              <a:gd name="connsiteX5" fmla="*/ 416928 w 596966"/>
              <a:gd name="connsiteY5" fmla="*/ 412191 h 739100"/>
              <a:gd name="connsiteX6" fmla="*/ 487996 w 596966"/>
              <a:gd name="connsiteY6" fmla="*/ 289008 h 739100"/>
              <a:gd name="connsiteX7" fmla="*/ 535374 w 596966"/>
              <a:gd name="connsiteY7" fmla="*/ 184775 h 739100"/>
              <a:gd name="connsiteX8" fmla="*/ 589363 w 596966"/>
              <a:gd name="connsiteY8" fmla="*/ 36094 h 739100"/>
              <a:gd name="connsiteX9" fmla="*/ 596966 w 596966"/>
              <a:gd name="connsiteY9" fmla="*/ 0 h 739100"/>
              <a:gd name="connsiteX10" fmla="*/ 596966 w 596966"/>
              <a:gd name="connsiteY10" fmla="*/ 0 h 73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6966" h="739100">
                <a:moveTo>
                  <a:pt x="0" y="739100"/>
                </a:moveTo>
                <a:cubicBezTo>
                  <a:pt x="7419" y="738009"/>
                  <a:pt x="26351" y="738081"/>
                  <a:pt x="44513" y="737291"/>
                </a:cubicBezTo>
                <a:cubicBezTo>
                  <a:pt x="62675" y="736501"/>
                  <a:pt x="83224" y="731692"/>
                  <a:pt x="108970" y="720149"/>
                </a:cubicBezTo>
                <a:cubicBezTo>
                  <a:pt x="134716" y="708606"/>
                  <a:pt x="164244" y="694881"/>
                  <a:pt x="198988" y="668033"/>
                </a:cubicBezTo>
                <a:cubicBezTo>
                  <a:pt x="233732" y="641185"/>
                  <a:pt x="281111" y="601703"/>
                  <a:pt x="317434" y="559063"/>
                </a:cubicBezTo>
                <a:cubicBezTo>
                  <a:pt x="353757" y="516423"/>
                  <a:pt x="388501" y="457200"/>
                  <a:pt x="416928" y="412191"/>
                </a:cubicBezTo>
                <a:cubicBezTo>
                  <a:pt x="445355" y="367182"/>
                  <a:pt x="468255" y="326910"/>
                  <a:pt x="487996" y="289008"/>
                </a:cubicBezTo>
                <a:cubicBezTo>
                  <a:pt x="507737" y="251106"/>
                  <a:pt x="518480" y="226927"/>
                  <a:pt x="535374" y="184775"/>
                </a:cubicBezTo>
                <a:cubicBezTo>
                  <a:pt x="552269" y="142623"/>
                  <a:pt x="579098" y="66890"/>
                  <a:pt x="589363" y="36094"/>
                </a:cubicBezTo>
                <a:cubicBezTo>
                  <a:pt x="599628" y="5298"/>
                  <a:pt x="595699" y="6016"/>
                  <a:pt x="596966" y="0"/>
                </a:cubicBezTo>
                <a:lnTo>
                  <a:pt x="59696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4" name="Freeform 23"/>
          <p:cNvSpPr/>
          <p:nvPr/>
        </p:nvSpPr>
        <p:spPr>
          <a:xfrm>
            <a:off x="6426614" y="1841255"/>
            <a:ext cx="436590" cy="96669"/>
          </a:xfrm>
          <a:custGeom>
            <a:avLst/>
            <a:gdLst>
              <a:gd name="connsiteX0" fmla="*/ 559633 w 559633"/>
              <a:gd name="connsiteY0" fmla="*/ 109532 h 109532"/>
              <a:gd name="connsiteX1" fmla="*/ 442210 w 559633"/>
              <a:gd name="connsiteY1" fmla="*/ 29584 h 109532"/>
              <a:gd name="connsiteX2" fmla="*/ 234846 w 559633"/>
              <a:gd name="connsiteY2" fmla="*/ 2102 h 109532"/>
              <a:gd name="connsiteX3" fmla="*/ 0 w 559633"/>
              <a:gd name="connsiteY3" fmla="*/ 79551 h 109532"/>
              <a:gd name="connsiteX4" fmla="*/ 0 w 559633"/>
              <a:gd name="connsiteY4" fmla="*/ 79551 h 109532"/>
              <a:gd name="connsiteX0" fmla="*/ 559633 w 559633"/>
              <a:gd name="connsiteY0" fmla="*/ 107433 h 107433"/>
              <a:gd name="connsiteX1" fmla="*/ 442210 w 559633"/>
              <a:gd name="connsiteY1" fmla="*/ 27485 h 107433"/>
              <a:gd name="connsiteX2" fmla="*/ 234846 w 559633"/>
              <a:gd name="connsiteY2" fmla="*/ 3 h 107433"/>
              <a:gd name="connsiteX3" fmla="*/ 109571 w 559633"/>
              <a:gd name="connsiteY3" fmla="*/ 26237 h 107433"/>
              <a:gd name="connsiteX4" fmla="*/ 0 w 559633"/>
              <a:gd name="connsiteY4" fmla="*/ 77452 h 107433"/>
              <a:gd name="connsiteX5" fmla="*/ 0 w 559633"/>
              <a:gd name="connsiteY5" fmla="*/ 77452 h 107433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9617 w 559633"/>
              <a:gd name="connsiteY4" fmla="*/ 61213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1220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8715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10130 h 110130"/>
              <a:gd name="connsiteX1" fmla="*/ 442210 w 559633"/>
              <a:gd name="connsiteY1" fmla="*/ 30182 h 110130"/>
              <a:gd name="connsiteX2" fmla="*/ 334424 w 559633"/>
              <a:gd name="connsiteY2" fmla="*/ 3949 h 110130"/>
              <a:gd name="connsiteX3" fmla="*/ 234846 w 559633"/>
              <a:gd name="connsiteY3" fmla="*/ 2700 h 110130"/>
              <a:gd name="connsiteX4" fmla="*/ 109571 w 559633"/>
              <a:gd name="connsiteY4" fmla="*/ 28934 h 110130"/>
              <a:gd name="connsiteX5" fmla="*/ 37119 w 559633"/>
              <a:gd name="connsiteY5" fmla="*/ 61413 h 110130"/>
              <a:gd name="connsiteX6" fmla="*/ 0 w 559633"/>
              <a:gd name="connsiteY6" fmla="*/ 80149 h 110130"/>
              <a:gd name="connsiteX7" fmla="*/ 0 w 559633"/>
              <a:gd name="connsiteY7" fmla="*/ 80149 h 110130"/>
              <a:gd name="connsiteX0" fmla="*/ 559633 w 559633"/>
              <a:gd name="connsiteY0" fmla="*/ 110130 h 110130"/>
              <a:gd name="connsiteX1" fmla="*/ 521801 w 559633"/>
              <a:gd name="connsiteY1" fmla="*/ 71405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59633 w 559633"/>
              <a:gd name="connsiteY0" fmla="*/ 110130 h 110130"/>
              <a:gd name="connsiteX1" fmla="*/ 521801 w 559633"/>
              <a:gd name="connsiteY1" fmla="*/ 76402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41788 w 572125"/>
              <a:gd name="connsiteY1" fmla="*/ 98887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2628"/>
              <a:gd name="connsiteX1" fmla="*/ 541788 w 572125"/>
              <a:gd name="connsiteY1" fmla="*/ 91392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3578"/>
              <a:gd name="connsiteX1" fmla="*/ 549283 w 572125"/>
              <a:gd name="connsiteY1" fmla="*/ 111379 h 113578"/>
              <a:gd name="connsiteX2" fmla="*/ 521801 w 572125"/>
              <a:gd name="connsiteY2" fmla="*/ 76402 h 113578"/>
              <a:gd name="connsiteX3" fmla="*/ 442210 w 572125"/>
              <a:gd name="connsiteY3" fmla="*/ 30182 h 113578"/>
              <a:gd name="connsiteX4" fmla="*/ 334424 w 572125"/>
              <a:gd name="connsiteY4" fmla="*/ 3949 h 113578"/>
              <a:gd name="connsiteX5" fmla="*/ 234846 w 572125"/>
              <a:gd name="connsiteY5" fmla="*/ 2700 h 113578"/>
              <a:gd name="connsiteX6" fmla="*/ 109571 w 572125"/>
              <a:gd name="connsiteY6" fmla="*/ 28934 h 113578"/>
              <a:gd name="connsiteX7" fmla="*/ 37119 w 572125"/>
              <a:gd name="connsiteY7" fmla="*/ 61413 h 113578"/>
              <a:gd name="connsiteX8" fmla="*/ 0 w 572125"/>
              <a:gd name="connsiteY8" fmla="*/ 80149 h 113578"/>
              <a:gd name="connsiteX9" fmla="*/ 0 w 572125"/>
              <a:gd name="connsiteY9" fmla="*/ 80149 h 113578"/>
              <a:gd name="connsiteX0" fmla="*/ 572125 w 572125"/>
              <a:gd name="connsiteY0" fmla="*/ 112628 h 112628"/>
              <a:gd name="connsiteX1" fmla="*/ 556778 w 572125"/>
              <a:gd name="connsiteY1" fmla="*/ 103884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4624 w 574624"/>
              <a:gd name="connsiteY0" fmla="*/ 125120 h 125120"/>
              <a:gd name="connsiteX1" fmla="*/ 556778 w 574624"/>
              <a:gd name="connsiteY1" fmla="*/ 103884 h 125120"/>
              <a:gd name="connsiteX2" fmla="*/ 521801 w 574624"/>
              <a:gd name="connsiteY2" fmla="*/ 76402 h 125120"/>
              <a:gd name="connsiteX3" fmla="*/ 442210 w 574624"/>
              <a:gd name="connsiteY3" fmla="*/ 30182 h 125120"/>
              <a:gd name="connsiteX4" fmla="*/ 334424 w 574624"/>
              <a:gd name="connsiteY4" fmla="*/ 3949 h 125120"/>
              <a:gd name="connsiteX5" fmla="*/ 234846 w 574624"/>
              <a:gd name="connsiteY5" fmla="*/ 2700 h 125120"/>
              <a:gd name="connsiteX6" fmla="*/ 109571 w 574624"/>
              <a:gd name="connsiteY6" fmla="*/ 28934 h 125120"/>
              <a:gd name="connsiteX7" fmla="*/ 37119 w 574624"/>
              <a:gd name="connsiteY7" fmla="*/ 61413 h 125120"/>
              <a:gd name="connsiteX8" fmla="*/ 0 w 574624"/>
              <a:gd name="connsiteY8" fmla="*/ 80149 h 125120"/>
              <a:gd name="connsiteX9" fmla="*/ 0 w 574624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42210 w 582120"/>
              <a:gd name="connsiteY3" fmla="*/ 30182 h 125120"/>
              <a:gd name="connsiteX4" fmla="*/ 334424 w 582120"/>
              <a:gd name="connsiteY4" fmla="*/ 3949 h 125120"/>
              <a:gd name="connsiteX5" fmla="*/ 234846 w 582120"/>
              <a:gd name="connsiteY5" fmla="*/ 2700 h 125120"/>
              <a:gd name="connsiteX6" fmla="*/ 109571 w 582120"/>
              <a:gd name="connsiteY6" fmla="*/ 28934 h 125120"/>
              <a:gd name="connsiteX7" fmla="*/ 37119 w 582120"/>
              <a:gd name="connsiteY7" fmla="*/ 61413 h 125120"/>
              <a:gd name="connsiteX8" fmla="*/ 0 w 582120"/>
              <a:gd name="connsiteY8" fmla="*/ 80149 h 125120"/>
              <a:gd name="connsiteX9" fmla="*/ 0 w 582120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1425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6422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8389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5891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3393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7509 h 127509"/>
              <a:gd name="connsiteX1" fmla="*/ 556778 w 582120"/>
              <a:gd name="connsiteY1" fmla="*/ 106273 h 127509"/>
              <a:gd name="connsiteX2" fmla="*/ 521801 w 582120"/>
              <a:gd name="connsiteY2" fmla="*/ 78791 h 127509"/>
              <a:gd name="connsiteX3" fmla="*/ 476829 w 582120"/>
              <a:gd name="connsiteY3" fmla="*/ 48811 h 127509"/>
              <a:gd name="connsiteX4" fmla="*/ 442210 w 582120"/>
              <a:gd name="connsiteY4" fmla="*/ 32571 h 127509"/>
              <a:gd name="connsiteX5" fmla="*/ 404377 w 582120"/>
              <a:gd name="connsiteY5" fmla="*/ 16333 h 127509"/>
              <a:gd name="connsiteX6" fmla="*/ 334424 w 582120"/>
              <a:gd name="connsiteY6" fmla="*/ 1341 h 127509"/>
              <a:gd name="connsiteX7" fmla="*/ 234846 w 582120"/>
              <a:gd name="connsiteY7" fmla="*/ 5089 h 127509"/>
              <a:gd name="connsiteX8" fmla="*/ 109571 w 582120"/>
              <a:gd name="connsiteY8" fmla="*/ 31323 h 127509"/>
              <a:gd name="connsiteX9" fmla="*/ 37119 w 582120"/>
              <a:gd name="connsiteY9" fmla="*/ 63802 h 127509"/>
              <a:gd name="connsiteX10" fmla="*/ 0 w 582120"/>
              <a:gd name="connsiteY10" fmla="*/ 82538 h 127509"/>
              <a:gd name="connsiteX11" fmla="*/ 0 w 582120"/>
              <a:gd name="connsiteY11" fmla="*/ 82538 h 127509"/>
              <a:gd name="connsiteX0" fmla="*/ 582120 w 582120"/>
              <a:gd name="connsiteY0" fmla="*/ 126899 h 126899"/>
              <a:gd name="connsiteX1" fmla="*/ 556778 w 582120"/>
              <a:gd name="connsiteY1" fmla="*/ 105663 h 126899"/>
              <a:gd name="connsiteX2" fmla="*/ 521801 w 582120"/>
              <a:gd name="connsiteY2" fmla="*/ 78181 h 126899"/>
              <a:gd name="connsiteX3" fmla="*/ 476829 w 582120"/>
              <a:gd name="connsiteY3" fmla="*/ 48201 h 126899"/>
              <a:gd name="connsiteX4" fmla="*/ 442210 w 582120"/>
              <a:gd name="connsiteY4" fmla="*/ 31961 h 126899"/>
              <a:gd name="connsiteX5" fmla="*/ 404377 w 582120"/>
              <a:gd name="connsiteY5" fmla="*/ 15723 h 126899"/>
              <a:gd name="connsiteX6" fmla="*/ 334424 w 582120"/>
              <a:gd name="connsiteY6" fmla="*/ 731 h 126899"/>
              <a:gd name="connsiteX7" fmla="*/ 234846 w 582120"/>
              <a:gd name="connsiteY7" fmla="*/ 4479 h 126899"/>
              <a:gd name="connsiteX8" fmla="*/ 207006 w 582120"/>
              <a:gd name="connsiteY8" fmla="*/ 5728 h 126899"/>
              <a:gd name="connsiteX9" fmla="*/ 109571 w 582120"/>
              <a:gd name="connsiteY9" fmla="*/ 30713 h 126899"/>
              <a:gd name="connsiteX10" fmla="*/ 37119 w 582120"/>
              <a:gd name="connsiteY10" fmla="*/ 63192 h 126899"/>
              <a:gd name="connsiteX11" fmla="*/ 0 w 582120"/>
              <a:gd name="connsiteY11" fmla="*/ 81928 h 126899"/>
              <a:gd name="connsiteX12" fmla="*/ 0 w 582120"/>
              <a:gd name="connsiteY12" fmla="*/ 81928 h 126899"/>
              <a:gd name="connsiteX0" fmla="*/ 582120 w 582120"/>
              <a:gd name="connsiteY0" fmla="*/ 129752 h 129752"/>
              <a:gd name="connsiteX1" fmla="*/ 556778 w 582120"/>
              <a:gd name="connsiteY1" fmla="*/ 108516 h 129752"/>
              <a:gd name="connsiteX2" fmla="*/ 521801 w 582120"/>
              <a:gd name="connsiteY2" fmla="*/ 81034 h 129752"/>
              <a:gd name="connsiteX3" fmla="*/ 476829 w 582120"/>
              <a:gd name="connsiteY3" fmla="*/ 51054 h 129752"/>
              <a:gd name="connsiteX4" fmla="*/ 442210 w 582120"/>
              <a:gd name="connsiteY4" fmla="*/ 34814 h 129752"/>
              <a:gd name="connsiteX5" fmla="*/ 404377 w 582120"/>
              <a:gd name="connsiteY5" fmla="*/ 18576 h 129752"/>
              <a:gd name="connsiteX6" fmla="*/ 334424 w 582120"/>
              <a:gd name="connsiteY6" fmla="*/ 3584 h 129752"/>
              <a:gd name="connsiteX7" fmla="*/ 234846 w 582120"/>
              <a:gd name="connsiteY7" fmla="*/ 7332 h 129752"/>
              <a:gd name="connsiteX8" fmla="*/ 207006 w 582120"/>
              <a:gd name="connsiteY8" fmla="*/ 1086 h 129752"/>
              <a:gd name="connsiteX9" fmla="*/ 109571 w 582120"/>
              <a:gd name="connsiteY9" fmla="*/ 33566 h 129752"/>
              <a:gd name="connsiteX10" fmla="*/ 37119 w 582120"/>
              <a:gd name="connsiteY10" fmla="*/ 66045 h 129752"/>
              <a:gd name="connsiteX11" fmla="*/ 0 w 582120"/>
              <a:gd name="connsiteY11" fmla="*/ 84781 h 129752"/>
              <a:gd name="connsiteX12" fmla="*/ 0 w 582120"/>
              <a:gd name="connsiteY12" fmla="*/ 84781 h 129752"/>
              <a:gd name="connsiteX0" fmla="*/ 582120 w 582120"/>
              <a:gd name="connsiteY0" fmla="*/ 129722 h 129722"/>
              <a:gd name="connsiteX1" fmla="*/ 556778 w 582120"/>
              <a:gd name="connsiteY1" fmla="*/ 108486 h 129722"/>
              <a:gd name="connsiteX2" fmla="*/ 521801 w 582120"/>
              <a:gd name="connsiteY2" fmla="*/ 81004 h 129722"/>
              <a:gd name="connsiteX3" fmla="*/ 476829 w 582120"/>
              <a:gd name="connsiteY3" fmla="*/ 51024 h 129722"/>
              <a:gd name="connsiteX4" fmla="*/ 442210 w 582120"/>
              <a:gd name="connsiteY4" fmla="*/ 34784 h 129722"/>
              <a:gd name="connsiteX5" fmla="*/ 404377 w 582120"/>
              <a:gd name="connsiteY5" fmla="*/ 18546 h 129722"/>
              <a:gd name="connsiteX6" fmla="*/ 334424 w 582120"/>
              <a:gd name="connsiteY6" fmla="*/ 3554 h 129722"/>
              <a:gd name="connsiteX7" fmla="*/ 269465 w 582120"/>
              <a:gd name="connsiteY7" fmla="*/ 1056 h 129722"/>
              <a:gd name="connsiteX8" fmla="*/ 234846 w 582120"/>
              <a:gd name="connsiteY8" fmla="*/ 7302 h 129722"/>
              <a:gd name="connsiteX9" fmla="*/ 207006 w 582120"/>
              <a:gd name="connsiteY9" fmla="*/ 1056 h 129722"/>
              <a:gd name="connsiteX10" fmla="*/ 109571 w 582120"/>
              <a:gd name="connsiteY10" fmla="*/ 33536 h 129722"/>
              <a:gd name="connsiteX11" fmla="*/ 37119 w 582120"/>
              <a:gd name="connsiteY11" fmla="*/ 66015 h 129722"/>
              <a:gd name="connsiteX12" fmla="*/ 0 w 582120"/>
              <a:gd name="connsiteY12" fmla="*/ 84751 h 129722"/>
              <a:gd name="connsiteX13" fmla="*/ 0 w 582120"/>
              <a:gd name="connsiteY13" fmla="*/ 84751 h 12972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30212 h 130212"/>
              <a:gd name="connsiteX1" fmla="*/ 556778 w 582120"/>
              <a:gd name="connsiteY1" fmla="*/ 108976 h 130212"/>
              <a:gd name="connsiteX2" fmla="*/ 521801 w 582120"/>
              <a:gd name="connsiteY2" fmla="*/ 81494 h 130212"/>
              <a:gd name="connsiteX3" fmla="*/ 476829 w 582120"/>
              <a:gd name="connsiteY3" fmla="*/ 51514 h 130212"/>
              <a:gd name="connsiteX4" fmla="*/ 442210 w 582120"/>
              <a:gd name="connsiteY4" fmla="*/ 35274 h 130212"/>
              <a:gd name="connsiteX5" fmla="*/ 404377 w 582120"/>
              <a:gd name="connsiteY5" fmla="*/ 19036 h 130212"/>
              <a:gd name="connsiteX6" fmla="*/ 334424 w 582120"/>
              <a:gd name="connsiteY6" fmla="*/ 4044 h 130212"/>
              <a:gd name="connsiteX7" fmla="*/ 269465 w 582120"/>
              <a:gd name="connsiteY7" fmla="*/ 1546 h 130212"/>
              <a:gd name="connsiteX8" fmla="*/ 234846 w 582120"/>
              <a:gd name="connsiteY8" fmla="*/ 297 h 130212"/>
              <a:gd name="connsiteX9" fmla="*/ 207006 w 582120"/>
              <a:gd name="connsiteY9" fmla="*/ 9042 h 130212"/>
              <a:gd name="connsiteX10" fmla="*/ 109571 w 582120"/>
              <a:gd name="connsiteY10" fmla="*/ 34026 h 130212"/>
              <a:gd name="connsiteX11" fmla="*/ 37119 w 582120"/>
              <a:gd name="connsiteY11" fmla="*/ 66505 h 130212"/>
              <a:gd name="connsiteX12" fmla="*/ 0 w 582120"/>
              <a:gd name="connsiteY12" fmla="*/ 85241 h 130212"/>
              <a:gd name="connsiteX13" fmla="*/ 0 w 582120"/>
              <a:gd name="connsiteY13" fmla="*/ 85241 h 13021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29849 w 582120"/>
              <a:gd name="connsiteY8" fmla="*/ 3973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20" h="128892">
                <a:moveTo>
                  <a:pt x="582120" y="128892"/>
                </a:moveTo>
                <a:cubicBezTo>
                  <a:pt x="577064" y="124936"/>
                  <a:pt x="565165" y="113694"/>
                  <a:pt x="556778" y="107656"/>
                </a:cubicBezTo>
                <a:cubicBezTo>
                  <a:pt x="548391" y="101618"/>
                  <a:pt x="535126" y="89751"/>
                  <a:pt x="521801" y="80174"/>
                </a:cubicBezTo>
                <a:cubicBezTo>
                  <a:pt x="508476" y="70597"/>
                  <a:pt x="490094" y="57897"/>
                  <a:pt x="476829" y="50194"/>
                </a:cubicBezTo>
                <a:cubicBezTo>
                  <a:pt x="463564" y="42491"/>
                  <a:pt x="454285" y="39367"/>
                  <a:pt x="442210" y="33954"/>
                </a:cubicBezTo>
                <a:cubicBezTo>
                  <a:pt x="430135" y="28541"/>
                  <a:pt x="422341" y="22088"/>
                  <a:pt x="404377" y="17716"/>
                </a:cubicBezTo>
                <a:cubicBezTo>
                  <a:pt x="386413" y="13344"/>
                  <a:pt x="356909" y="5223"/>
                  <a:pt x="334424" y="2724"/>
                </a:cubicBezTo>
                <a:cubicBezTo>
                  <a:pt x="311939" y="226"/>
                  <a:pt x="286061" y="-399"/>
                  <a:pt x="269465" y="226"/>
                </a:cubicBezTo>
                <a:cubicBezTo>
                  <a:pt x="252869" y="851"/>
                  <a:pt x="240259" y="2724"/>
                  <a:pt x="229849" y="3973"/>
                </a:cubicBezTo>
                <a:cubicBezTo>
                  <a:pt x="219439" y="5222"/>
                  <a:pt x="227885" y="3350"/>
                  <a:pt x="207006" y="7722"/>
                </a:cubicBezTo>
                <a:cubicBezTo>
                  <a:pt x="186127" y="12094"/>
                  <a:pt x="137886" y="23129"/>
                  <a:pt x="109571" y="32706"/>
                </a:cubicBezTo>
                <a:cubicBezTo>
                  <a:pt x="81256" y="42283"/>
                  <a:pt x="55381" y="56649"/>
                  <a:pt x="37119" y="65185"/>
                </a:cubicBezTo>
                <a:cubicBezTo>
                  <a:pt x="18857" y="73721"/>
                  <a:pt x="6187" y="80798"/>
                  <a:pt x="0" y="83921"/>
                </a:cubicBezTo>
                <a:lnTo>
                  <a:pt x="0" y="839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5" name="Freeform 24"/>
          <p:cNvSpPr/>
          <p:nvPr/>
        </p:nvSpPr>
        <p:spPr>
          <a:xfrm>
            <a:off x="6190011" y="1901386"/>
            <a:ext cx="243830" cy="577307"/>
          </a:xfrm>
          <a:custGeom>
            <a:avLst/>
            <a:gdLst>
              <a:gd name="connsiteX0" fmla="*/ 316340 w 316340"/>
              <a:gd name="connsiteY0" fmla="*/ 0 h 777507"/>
              <a:gd name="connsiteX1" fmla="*/ 163940 w 316340"/>
              <a:gd name="connsiteY1" fmla="*/ 142407 h 777507"/>
              <a:gd name="connsiteX2" fmla="*/ 49016 w 316340"/>
              <a:gd name="connsiteY2" fmla="*/ 364761 h 777507"/>
              <a:gd name="connsiteX3" fmla="*/ 1547 w 316340"/>
              <a:gd name="connsiteY3" fmla="*/ 577122 h 777507"/>
              <a:gd name="connsiteX4" fmla="*/ 11540 w 316340"/>
              <a:gd name="connsiteY4" fmla="*/ 762000 h 777507"/>
              <a:gd name="connsiteX5" fmla="*/ 11540 w 316340"/>
              <a:gd name="connsiteY5" fmla="*/ 754505 h 777507"/>
              <a:gd name="connsiteX0" fmla="*/ 323835 w 323835"/>
              <a:gd name="connsiteY0" fmla="*/ 0 h 780005"/>
              <a:gd name="connsiteX1" fmla="*/ 163940 w 323835"/>
              <a:gd name="connsiteY1" fmla="*/ 144905 h 780005"/>
              <a:gd name="connsiteX2" fmla="*/ 49016 w 323835"/>
              <a:gd name="connsiteY2" fmla="*/ 367259 h 780005"/>
              <a:gd name="connsiteX3" fmla="*/ 1547 w 323835"/>
              <a:gd name="connsiteY3" fmla="*/ 579620 h 780005"/>
              <a:gd name="connsiteX4" fmla="*/ 11540 w 323835"/>
              <a:gd name="connsiteY4" fmla="*/ 764498 h 780005"/>
              <a:gd name="connsiteX5" fmla="*/ 11540 w 323835"/>
              <a:gd name="connsiteY5" fmla="*/ 757003 h 780005"/>
              <a:gd name="connsiteX0" fmla="*/ 328832 w 328832"/>
              <a:gd name="connsiteY0" fmla="*/ 0 h 780005"/>
              <a:gd name="connsiteX1" fmla="*/ 163940 w 328832"/>
              <a:gd name="connsiteY1" fmla="*/ 144905 h 780005"/>
              <a:gd name="connsiteX2" fmla="*/ 49016 w 328832"/>
              <a:gd name="connsiteY2" fmla="*/ 367259 h 780005"/>
              <a:gd name="connsiteX3" fmla="*/ 1547 w 328832"/>
              <a:gd name="connsiteY3" fmla="*/ 579620 h 780005"/>
              <a:gd name="connsiteX4" fmla="*/ 11540 w 328832"/>
              <a:gd name="connsiteY4" fmla="*/ 764498 h 780005"/>
              <a:gd name="connsiteX5" fmla="*/ 11540 w 328832"/>
              <a:gd name="connsiteY5" fmla="*/ 757003 h 780005"/>
              <a:gd name="connsiteX0" fmla="*/ 323835 w 323835"/>
              <a:gd name="connsiteY0" fmla="*/ 0 h 785002"/>
              <a:gd name="connsiteX1" fmla="*/ 163940 w 323835"/>
              <a:gd name="connsiteY1" fmla="*/ 149902 h 785002"/>
              <a:gd name="connsiteX2" fmla="*/ 49016 w 323835"/>
              <a:gd name="connsiteY2" fmla="*/ 372256 h 785002"/>
              <a:gd name="connsiteX3" fmla="*/ 1547 w 323835"/>
              <a:gd name="connsiteY3" fmla="*/ 584617 h 785002"/>
              <a:gd name="connsiteX4" fmla="*/ 11540 w 323835"/>
              <a:gd name="connsiteY4" fmla="*/ 769495 h 785002"/>
              <a:gd name="connsiteX5" fmla="*/ 11540 w 323835"/>
              <a:gd name="connsiteY5" fmla="*/ 762000 h 785002"/>
              <a:gd name="connsiteX0" fmla="*/ 326333 w 326333"/>
              <a:gd name="connsiteY0" fmla="*/ 0 h 780005"/>
              <a:gd name="connsiteX1" fmla="*/ 163940 w 326333"/>
              <a:gd name="connsiteY1" fmla="*/ 144905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6333 w 326333"/>
              <a:gd name="connsiteY0" fmla="*/ 0 h 780005"/>
              <a:gd name="connsiteX1" fmla="*/ 166438 w 326333"/>
              <a:gd name="connsiteY1" fmla="*/ 147404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4027 w 324027"/>
              <a:gd name="connsiteY0" fmla="*/ 0 h 780005"/>
              <a:gd name="connsiteX1" fmla="*/ 164132 w 324027"/>
              <a:gd name="connsiteY1" fmla="*/ 147404 h 780005"/>
              <a:gd name="connsiteX2" fmla="*/ 46710 w 324027"/>
              <a:gd name="connsiteY2" fmla="*/ 367259 h 780005"/>
              <a:gd name="connsiteX3" fmla="*/ 1740 w 324027"/>
              <a:gd name="connsiteY3" fmla="*/ 579620 h 780005"/>
              <a:gd name="connsiteX4" fmla="*/ 9234 w 324027"/>
              <a:gd name="connsiteY4" fmla="*/ 764498 h 780005"/>
              <a:gd name="connsiteX5" fmla="*/ 9234 w 324027"/>
              <a:gd name="connsiteY5" fmla="*/ 757003 h 780005"/>
              <a:gd name="connsiteX0" fmla="*/ 325107 w 325107"/>
              <a:gd name="connsiteY0" fmla="*/ 0 h 769742"/>
              <a:gd name="connsiteX1" fmla="*/ 165212 w 325107"/>
              <a:gd name="connsiteY1" fmla="*/ 147404 h 769742"/>
              <a:gd name="connsiteX2" fmla="*/ 47790 w 325107"/>
              <a:gd name="connsiteY2" fmla="*/ 367259 h 769742"/>
              <a:gd name="connsiteX3" fmla="*/ 2820 w 325107"/>
              <a:gd name="connsiteY3" fmla="*/ 579620 h 769742"/>
              <a:gd name="connsiteX4" fmla="*/ 5318 w 325107"/>
              <a:gd name="connsiteY4" fmla="*/ 724525 h 769742"/>
              <a:gd name="connsiteX5" fmla="*/ 10314 w 325107"/>
              <a:gd name="connsiteY5" fmla="*/ 764498 h 769742"/>
              <a:gd name="connsiteX6" fmla="*/ 10314 w 325107"/>
              <a:gd name="connsiteY6" fmla="*/ 757003 h 7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7" h="769742">
                <a:moveTo>
                  <a:pt x="325107" y="0"/>
                </a:moveTo>
                <a:cubicBezTo>
                  <a:pt x="271184" y="40807"/>
                  <a:pt x="211432" y="86194"/>
                  <a:pt x="165212" y="147404"/>
                </a:cubicBezTo>
                <a:cubicBezTo>
                  <a:pt x="118993" y="208614"/>
                  <a:pt x="74855" y="295223"/>
                  <a:pt x="47790" y="367259"/>
                </a:cubicBezTo>
                <a:cubicBezTo>
                  <a:pt x="20725" y="439295"/>
                  <a:pt x="9899" y="520076"/>
                  <a:pt x="2820" y="579620"/>
                </a:cubicBezTo>
                <a:cubicBezTo>
                  <a:pt x="-4259" y="639164"/>
                  <a:pt x="4069" y="693712"/>
                  <a:pt x="5318" y="724525"/>
                </a:cubicBezTo>
                <a:cubicBezTo>
                  <a:pt x="6567" y="755338"/>
                  <a:pt x="9481" y="759085"/>
                  <a:pt x="10314" y="764498"/>
                </a:cubicBezTo>
                <a:cubicBezTo>
                  <a:pt x="11147" y="769911"/>
                  <a:pt x="11146" y="775532"/>
                  <a:pt x="10314" y="7570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6" name="Freeform 25"/>
          <p:cNvSpPr/>
          <p:nvPr/>
        </p:nvSpPr>
        <p:spPr>
          <a:xfrm>
            <a:off x="6199619" y="2480380"/>
            <a:ext cx="393492" cy="408482"/>
          </a:xfrm>
          <a:custGeom>
            <a:avLst/>
            <a:gdLst>
              <a:gd name="connsiteX0" fmla="*/ 0 w 512164"/>
              <a:gd name="connsiteY0" fmla="*/ 0 h 489679"/>
              <a:gd name="connsiteX1" fmla="*/ 69954 w 512164"/>
              <a:gd name="connsiteY1" fmla="*/ 174886 h 489679"/>
              <a:gd name="connsiteX2" fmla="*/ 179882 w 512164"/>
              <a:gd name="connsiteY2" fmla="*/ 324787 h 489679"/>
              <a:gd name="connsiteX3" fmla="*/ 279816 w 512164"/>
              <a:gd name="connsiteY3" fmla="*/ 404735 h 489679"/>
              <a:gd name="connsiteX4" fmla="*/ 369757 w 512164"/>
              <a:gd name="connsiteY4" fmla="*/ 449705 h 489679"/>
              <a:gd name="connsiteX5" fmla="*/ 512164 w 512164"/>
              <a:gd name="connsiteY5" fmla="*/ 489679 h 489679"/>
              <a:gd name="connsiteX6" fmla="*/ 512164 w 512164"/>
              <a:gd name="connsiteY6" fmla="*/ 489679 h 489679"/>
              <a:gd name="connsiteX0" fmla="*/ 0 w 517160"/>
              <a:gd name="connsiteY0" fmla="*/ 0 h 509666"/>
              <a:gd name="connsiteX1" fmla="*/ 74950 w 517160"/>
              <a:gd name="connsiteY1" fmla="*/ 194873 h 509666"/>
              <a:gd name="connsiteX2" fmla="*/ 184878 w 517160"/>
              <a:gd name="connsiteY2" fmla="*/ 344774 h 509666"/>
              <a:gd name="connsiteX3" fmla="*/ 284812 w 517160"/>
              <a:gd name="connsiteY3" fmla="*/ 424722 h 509666"/>
              <a:gd name="connsiteX4" fmla="*/ 374753 w 517160"/>
              <a:gd name="connsiteY4" fmla="*/ 469692 h 509666"/>
              <a:gd name="connsiteX5" fmla="*/ 517160 w 517160"/>
              <a:gd name="connsiteY5" fmla="*/ 509666 h 509666"/>
              <a:gd name="connsiteX6" fmla="*/ 517160 w 517160"/>
              <a:gd name="connsiteY6" fmla="*/ 509666 h 509666"/>
              <a:gd name="connsiteX0" fmla="*/ 0 w 519659"/>
              <a:gd name="connsiteY0" fmla="*/ 0 h 529653"/>
              <a:gd name="connsiteX1" fmla="*/ 77449 w 519659"/>
              <a:gd name="connsiteY1" fmla="*/ 214860 h 529653"/>
              <a:gd name="connsiteX2" fmla="*/ 187377 w 519659"/>
              <a:gd name="connsiteY2" fmla="*/ 364761 h 529653"/>
              <a:gd name="connsiteX3" fmla="*/ 287311 w 519659"/>
              <a:gd name="connsiteY3" fmla="*/ 444709 h 529653"/>
              <a:gd name="connsiteX4" fmla="*/ 377252 w 519659"/>
              <a:gd name="connsiteY4" fmla="*/ 489679 h 529653"/>
              <a:gd name="connsiteX5" fmla="*/ 519659 w 519659"/>
              <a:gd name="connsiteY5" fmla="*/ 529653 h 529653"/>
              <a:gd name="connsiteX6" fmla="*/ 519659 w 519659"/>
              <a:gd name="connsiteY6" fmla="*/ 529653 h 529653"/>
              <a:gd name="connsiteX0" fmla="*/ 0 w 524656"/>
              <a:gd name="connsiteY0" fmla="*/ 0 h 539647"/>
              <a:gd name="connsiteX1" fmla="*/ 82446 w 524656"/>
              <a:gd name="connsiteY1" fmla="*/ 224854 h 539647"/>
              <a:gd name="connsiteX2" fmla="*/ 192374 w 524656"/>
              <a:gd name="connsiteY2" fmla="*/ 374755 h 539647"/>
              <a:gd name="connsiteX3" fmla="*/ 292308 w 524656"/>
              <a:gd name="connsiteY3" fmla="*/ 454703 h 539647"/>
              <a:gd name="connsiteX4" fmla="*/ 382249 w 524656"/>
              <a:gd name="connsiteY4" fmla="*/ 499673 h 539647"/>
              <a:gd name="connsiteX5" fmla="*/ 524656 w 524656"/>
              <a:gd name="connsiteY5" fmla="*/ 539647 h 539647"/>
              <a:gd name="connsiteX6" fmla="*/ 524656 w 524656"/>
              <a:gd name="connsiteY6" fmla="*/ 539647 h 539647"/>
              <a:gd name="connsiteX0" fmla="*/ 0 w 524656"/>
              <a:gd name="connsiteY0" fmla="*/ 0 h 544643"/>
              <a:gd name="connsiteX1" fmla="*/ 82446 w 524656"/>
              <a:gd name="connsiteY1" fmla="*/ 229850 h 544643"/>
              <a:gd name="connsiteX2" fmla="*/ 192374 w 524656"/>
              <a:gd name="connsiteY2" fmla="*/ 379751 h 544643"/>
              <a:gd name="connsiteX3" fmla="*/ 292308 w 524656"/>
              <a:gd name="connsiteY3" fmla="*/ 459699 h 544643"/>
              <a:gd name="connsiteX4" fmla="*/ 382249 w 524656"/>
              <a:gd name="connsiteY4" fmla="*/ 504669 h 544643"/>
              <a:gd name="connsiteX5" fmla="*/ 524656 w 524656"/>
              <a:gd name="connsiteY5" fmla="*/ 544643 h 544643"/>
              <a:gd name="connsiteX6" fmla="*/ 524656 w 524656"/>
              <a:gd name="connsiteY6" fmla="*/ 544643 h 544643"/>
              <a:gd name="connsiteX0" fmla="*/ 0 w 524656"/>
              <a:gd name="connsiteY0" fmla="*/ 0 h 544643"/>
              <a:gd name="connsiteX1" fmla="*/ 14991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17358 w 524656"/>
              <a:gd name="connsiteY4" fmla="*/ 407234 h 544643"/>
              <a:gd name="connsiteX5" fmla="*/ 292308 w 524656"/>
              <a:gd name="connsiteY5" fmla="*/ 459699 h 544643"/>
              <a:gd name="connsiteX6" fmla="*/ 382249 w 524656"/>
              <a:gd name="connsiteY6" fmla="*/ 504669 h 544643"/>
              <a:gd name="connsiteX7" fmla="*/ 524656 w 524656"/>
              <a:gd name="connsiteY7" fmla="*/ 544643 h 544643"/>
              <a:gd name="connsiteX8" fmla="*/ 524656 w 524656"/>
              <a:gd name="connsiteY8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19792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2728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27288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64696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4723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69824 w 524656"/>
              <a:gd name="connsiteY6" fmla="*/ 449706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1098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32824 w 524656"/>
              <a:gd name="connsiteY8" fmla="*/ 478741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1656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9894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656" h="544643">
                <a:moveTo>
                  <a:pt x="0" y="0"/>
                </a:moveTo>
                <a:cubicBezTo>
                  <a:pt x="3331" y="14574"/>
                  <a:pt x="8745" y="54133"/>
                  <a:pt x="22486" y="92441"/>
                </a:cubicBezTo>
                <a:cubicBezTo>
                  <a:pt x="36227" y="130749"/>
                  <a:pt x="63292" y="192791"/>
                  <a:pt x="82446" y="229850"/>
                </a:cubicBezTo>
                <a:cubicBezTo>
                  <a:pt x="101600" y="266909"/>
                  <a:pt x="119089" y="289814"/>
                  <a:pt x="137410" y="314797"/>
                </a:cubicBezTo>
                <a:cubicBezTo>
                  <a:pt x="175718" y="369762"/>
                  <a:pt x="199453" y="385581"/>
                  <a:pt x="217358" y="404735"/>
                </a:cubicBezTo>
                <a:cubicBezTo>
                  <a:pt x="235263" y="423889"/>
                  <a:pt x="236096" y="422640"/>
                  <a:pt x="244840" y="429719"/>
                </a:cubicBezTo>
                <a:cubicBezTo>
                  <a:pt x="253584" y="436798"/>
                  <a:pt x="263994" y="441795"/>
                  <a:pt x="272322" y="447208"/>
                </a:cubicBezTo>
                <a:cubicBezTo>
                  <a:pt x="280650" y="452621"/>
                  <a:pt x="278544" y="453509"/>
                  <a:pt x="294806" y="462197"/>
                </a:cubicBezTo>
                <a:cubicBezTo>
                  <a:pt x="311068" y="470885"/>
                  <a:pt x="350324" y="491008"/>
                  <a:pt x="369894" y="499336"/>
                </a:cubicBezTo>
                <a:cubicBezTo>
                  <a:pt x="389464" y="507664"/>
                  <a:pt x="390554" y="512850"/>
                  <a:pt x="416348" y="520401"/>
                </a:cubicBezTo>
                <a:cubicBezTo>
                  <a:pt x="442142" y="527952"/>
                  <a:pt x="506605" y="540603"/>
                  <a:pt x="524656" y="544643"/>
                </a:cubicBezTo>
                <a:lnTo>
                  <a:pt x="524656" y="54464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7" name="Freeform 26"/>
          <p:cNvSpPr/>
          <p:nvPr/>
        </p:nvSpPr>
        <p:spPr>
          <a:xfrm>
            <a:off x="6560448" y="2351344"/>
            <a:ext cx="455483" cy="538630"/>
          </a:xfrm>
          <a:custGeom>
            <a:avLst/>
            <a:gdLst>
              <a:gd name="connsiteX0" fmla="*/ 0 w 580767"/>
              <a:gd name="connsiteY0" fmla="*/ 720811 h 720811"/>
              <a:gd name="connsiteX1" fmla="*/ 218302 w 580767"/>
              <a:gd name="connsiteY1" fmla="*/ 687860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80767"/>
              <a:gd name="connsiteY0" fmla="*/ 720811 h 720811"/>
              <a:gd name="connsiteX1" fmla="*/ 218302 w 580767"/>
              <a:gd name="connsiteY1" fmla="*/ 679623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93860"/>
              <a:gd name="connsiteY0" fmla="*/ 720811 h 720811"/>
              <a:gd name="connsiteX1" fmla="*/ 218302 w 593860"/>
              <a:gd name="connsiteY1" fmla="*/ 679623 h 720811"/>
              <a:gd name="connsiteX2" fmla="*/ 411891 w 593860"/>
              <a:gd name="connsiteY2" fmla="*/ 523103 h 720811"/>
              <a:gd name="connsiteX3" fmla="*/ 514864 w 593860"/>
              <a:gd name="connsiteY3" fmla="*/ 358346 h 720811"/>
              <a:gd name="connsiteX4" fmla="*/ 556054 w 593860"/>
              <a:gd name="connsiteY4" fmla="*/ 226541 h 720811"/>
              <a:gd name="connsiteX5" fmla="*/ 593124 w 593860"/>
              <a:gd name="connsiteY5" fmla="*/ 90616 h 720811"/>
              <a:gd name="connsiteX6" fmla="*/ 580767 w 593860"/>
              <a:gd name="connsiteY6" fmla="*/ 0 h 720811"/>
              <a:gd name="connsiteX7" fmla="*/ 580767 w 593860"/>
              <a:gd name="connsiteY7" fmla="*/ 0 h 720811"/>
              <a:gd name="connsiteX0" fmla="*/ 0 w 586108"/>
              <a:gd name="connsiteY0" fmla="*/ 720811 h 720811"/>
              <a:gd name="connsiteX1" fmla="*/ 218302 w 586108"/>
              <a:gd name="connsiteY1" fmla="*/ 679623 h 720811"/>
              <a:gd name="connsiteX2" fmla="*/ 411891 w 586108"/>
              <a:gd name="connsiteY2" fmla="*/ 523103 h 720811"/>
              <a:gd name="connsiteX3" fmla="*/ 514864 w 586108"/>
              <a:gd name="connsiteY3" fmla="*/ 358346 h 720811"/>
              <a:gd name="connsiteX4" fmla="*/ 556054 w 586108"/>
              <a:gd name="connsiteY4" fmla="*/ 226541 h 720811"/>
              <a:gd name="connsiteX5" fmla="*/ 584886 w 586108"/>
              <a:gd name="connsiteY5" fmla="*/ 90616 h 720811"/>
              <a:gd name="connsiteX6" fmla="*/ 580767 w 586108"/>
              <a:gd name="connsiteY6" fmla="*/ 0 h 720811"/>
              <a:gd name="connsiteX7" fmla="*/ 580767 w 586108"/>
              <a:gd name="connsiteY7" fmla="*/ 0 h 720811"/>
              <a:gd name="connsiteX0" fmla="*/ 0 w 582597"/>
              <a:gd name="connsiteY0" fmla="*/ 720811 h 720811"/>
              <a:gd name="connsiteX1" fmla="*/ 218302 w 582597"/>
              <a:gd name="connsiteY1" fmla="*/ 679623 h 720811"/>
              <a:gd name="connsiteX2" fmla="*/ 411891 w 582597"/>
              <a:gd name="connsiteY2" fmla="*/ 523103 h 720811"/>
              <a:gd name="connsiteX3" fmla="*/ 514864 w 582597"/>
              <a:gd name="connsiteY3" fmla="*/ 358346 h 720811"/>
              <a:gd name="connsiteX4" fmla="*/ 556054 w 582597"/>
              <a:gd name="connsiteY4" fmla="*/ 226541 h 720811"/>
              <a:gd name="connsiteX5" fmla="*/ 580767 w 582597"/>
              <a:gd name="connsiteY5" fmla="*/ 90616 h 720811"/>
              <a:gd name="connsiteX6" fmla="*/ 580767 w 582597"/>
              <a:gd name="connsiteY6" fmla="*/ 0 h 720811"/>
              <a:gd name="connsiteX7" fmla="*/ 580767 w 582597"/>
              <a:gd name="connsiteY7" fmla="*/ 0 h 720811"/>
              <a:gd name="connsiteX0" fmla="*/ 0 w 582597"/>
              <a:gd name="connsiteY0" fmla="*/ 720811 h 723862"/>
              <a:gd name="connsiteX1" fmla="*/ 53546 w 582597"/>
              <a:gd name="connsiteY1" fmla="*/ 720811 h 723862"/>
              <a:gd name="connsiteX2" fmla="*/ 218302 w 582597"/>
              <a:gd name="connsiteY2" fmla="*/ 679623 h 723862"/>
              <a:gd name="connsiteX3" fmla="*/ 411891 w 582597"/>
              <a:gd name="connsiteY3" fmla="*/ 523103 h 723862"/>
              <a:gd name="connsiteX4" fmla="*/ 514864 w 582597"/>
              <a:gd name="connsiteY4" fmla="*/ 358346 h 723862"/>
              <a:gd name="connsiteX5" fmla="*/ 556054 w 582597"/>
              <a:gd name="connsiteY5" fmla="*/ 226541 h 723862"/>
              <a:gd name="connsiteX6" fmla="*/ 580767 w 582597"/>
              <a:gd name="connsiteY6" fmla="*/ 90616 h 723862"/>
              <a:gd name="connsiteX7" fmla="*/ 580767 w 582597"/>
              <a:gd name="connsiteY7" fmla="*/ 0 h 723862"/>
              <a:gd name="connsiteX8" fmla="*/ 580767 w 582597"/>
              <a:gd name="connsiteY8" fmla="*/ 0 h 723862"/>
              <a:gd name="connsiteX0" fmla="*/ 0 w 582597"/>
              <a:gd name="connsiteY0" fmla="*/ 720811 h 720811"/>
              <a:gd name="connsiteX1" fmla="*/ 53546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0811"/>
              <a:gd name="connsiteX1" fmla="*/ 49427 w 582597"/>
              <a:gd name="connsiteY1" fmla="*/ 704335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0811"/>
              <a:gd name="connsiteX1" fmla="*/ 49427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607310"/>
              <a:gd name="connsiteY0" fmla="*/ 708454 h 714830"/>
              <a:gd name="connsiteX1" fmla="*/ 74140 w 607310"/>
              <a:gd name="connsiteY1" fmla="*/ 712573 h 714830"/>
              <a:gd name="connsiteX2" fmla="*/ 243015 w 607310"/>
              <a:gd name="connsiteY2" fmla="*/ 679623 h 714830"/>
              <a:gd name="connsiteX3" fmla="*/ 436604 w 607310"/>
              <a:gd name="connsiteY3" fmla="*/ 523103 h 714830"/>
              <a:gd name="connsiteX4" fmla="*/ 539577 w 607310"/>
              <a:gd name="connsiteY4" fmla="*/ 358346 h 714830"/>
              <a:gd name="connsiteX5" fmla="*/ 580767 w 607310"/>
              <a:gd name="connsiteY5" fmla="*/ 226541 h 714830"/>
              <a:gd name="connsiteX6" fmla="*/ 605480 w 607310"/>
              <a:gd name="connsiteY6" fmla="*/ 90616 h 714830"/>
              <a:gd name="connsiteX7" fmla="*/ 605480 w 607310"/>
              <a:gd name="connsiteY7" fmla="*/ 0 h 714830"/>
              <a:gd name="connsiteX8" fmla="*/ 605480 w 607310"/>
              <a:gd name="connsiteY8" fmla="*/ 0 h 714830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243015 w 607310"/>
              <a:gd name="connsiteY2" fmla="*/ 679623 h 714362"/>
              <a:gd name="connsiteX3" fmla="*/ 436604 w 607310"/>
              <a:gd name="connsiteY3" fmla="*/ 523103 h 714362"/>
              <a:gd name="connsiteX4" fmla="*/ 539577 w 607310"/>
              <a:gd name="connsiteY4" fmla="*/ 358346 h 714362"/>
              <a:gd name="connsiteX5" fmla="*/ 580767 w 607310"/>
              <a:gd name="connsiteY5" fmla="*/ 226541 h 714362"/>
              <a:gd name="connsiteX6" fmla="*/ 605480 w 607310"/>
              <a:gd name="connsiteY6" fmla="*/ 90616 h 714362"/>
              <a:gd name="connsiteX7" fmla="*/ 605480 w 607310"/>
              <a:gd name="connsiteY7" fmla="*/ 0 h 714362"/>
              <a:gd name="connsiteX8" fmla="*/ 605480 w 607310"/>
              <a:gd name="connsiteY8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127686 w 607310"/>
              <a:gd name="connsiteY2" fmla="*/ 708454 h 714362"/>
              <a:gd name="connsiteX3" fmla="*/ 243015 w 607310"/>
              <a:gd name="connsiteY3" fmla="*/ 679623 h 714362"/>
              <a:gd name="connsiteX4" fmla="*/ 436604 w 607310"/>
              <a:gd name="connsiteY4" fmla="*/ 523103 h 714362"/>
              <a:gd name="connsiteX5" fmla="*/ 539577 w 607310"/>
              <a:gd name="connsiteY5" fmla="*/ 358346 h 714362"/>
              <a:gd name="connsiteX6" fmla="*/ 580767 w 607310"/>
              <a:gd name="connsiteY6" fmla="*/ 226541 h 714362"/>
              <a:gd name="connsiteX7" fmla="*/ 605480 w 607310"/>
              <a:gd name="connsiteY7" fmla="*/ 90616 h 714362"/>
              <a:gd name="connsiteX8" fmla="*/ 605480 w 607310"/>
              <a:gd name="connsiteY8" fmla="*/ 0 h 714362"/>
              <a:gd name="connsiteX9" fmla="*/ 605480 w 607310"/>
              <a:gd name="connsiteY9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22588"/>
              <a:gd name="connsiteX1" fmla="*/ 74140 w 607310"/>
              <a:gd name="connsiteY1" fmla="*/ 716692 h 722588"/>
              <a:gd name="connsiteX2" fmla="*/ 127686 w 607310"/>
              <a:gd name="connsiteY2" fmla="*/ 720811 h 722588"/>
              <a:gd name="connsiteX3" fmla="*/ 243015 w 607310"/>
              <a:gd name="connsiteY3" fmla="*/ 679623 h 722588"/>
              <a:gd name="connsiteX4" fmla="*/ 436604 w 607310"/>
              <a:gd name="connsiteY4" fmla="*/ 523103 h 722588"/>
              <a:gd name="connsiteX5" fmla="*/ 539577 w 607310"/>
              <a:gd name="connsiteY5" fmla="*/ 358346 h 722588"/>
              <a:gd name="connsiteX6" fmla="*/ 580767 w 607310"/>
              <a:gd name="connsiteY6" fmla="*/ 226541 h 722588"/>
              <a:gd name="connsiteX7" fmla="*/ 605480 w 607310"/>
              <a:gd name="connsiteY7" fmla="*/ 90616 h 722588"/>
              <a:gd name="connsiteX8" fmla="*/ 605480 w 607310"/>
              <a:gd name="connsiteY8" fmla="*/ 0 h 722588"/>
              <a:gd name="connsiteX9" fmla="*/ 605480 w 607310"/>
              <a:gd name="connsiteY9" fmla="*/ 0 h 722588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5173"/>
              <a:gd name="connsiteX1" fmla="*/ 74140 w 607310"/>
              <a:gd name="connsiteY1" fmla="*/ 712573 h 715173"/>
              <a:gd name="connsiteX2" fmla="*/ 127686 w 607310"/>
              <a:gd name="connsiteY2" fmla="*/ 712573 h 715173"/>
              <a:gd name="connsiteX3" fmla="*/ 243015 w 607310"/>
              <a:gd name="connsiteY3" fmla="*/ 679623 h 715173"/>
              <a:gd name="connsiteX4" fmla="*/ 436604 w 607310"/>
              <a:gd name="connsiteY4" fmla="*/ 523103 h 715173"/>
              <a:gd name="connsiteX5" fmla="*/ 539577 w 607310"/>
              <a:gd name="connsiteY5" fmla="*/ 358346 h 715173"/>
              <a:gd name="connsiteX6" fmla="*/ 580767 w 607310"/>
              <a:gd name="connsiteY6" fmla="*/ 226541 h 715173"/>
              <a:gd name="connsiteX7" fmla="*/ 605480 w 607310"/>
              <a:gd name="connsiteY7" fmla="*/ 90616 h 715173"/>
              <a:gd name="connsiteX8" fmla="*/ 605480 w 607310"/>
              <a:gd name="connsiteY8" fmla="*/ 0 h 715173"/>
              <a:gd name="connsiteX9" fmla="*/ 605480 w 607310"/>
              <a:gd name="connsiteY9" fmla="*/ 0 h 715173"/>
              <a:gd name="connsiteX0" fmla="*/ 0 w 607310"/>
              <a:gd name="connsiteY0" fmla="*/ 704335 h 722074"/>
              <a:gd name="connsiteX1" fmla="*/ 74140 w 607310"/>
              <a:gd name="connsiteY1" fmla="*/ 720811 h 722074"/>
              <a:gd name="connsiteX2" fmla="*/ 127686 w 607310"/>
              <a:gd name="connsiteY2" fmla="*/ 712573 h 722074"/>
              <a:gd name="connsiteX3" fmla="*/ 243015 w 607310"/>
              <a:gd name="connsiteY3" fmla="*/ 679623 h 722074"/>
              <a:gd name="connsiteX4" fmla="*/ 436604 w 607310"/>
              <a:gd name="connsiteY4" fmla="*/ 523103 h 722074"/>
              <a:gd name="connsiteX5" fmla="*/ 539577 w 607310"/>
              <a:gd name="connsiteY5" fmla="*/ 358346 h 722074"/>
              <a:gd name="connsiteX6" fmla="*/ 580767 w 607310"/>
              <a:gd name="connsiteY6" fmla="*/ 226541 h 722074"/>
              <a:gd name="connsiteX7" fmla="*/ 605480 w 607310"/>
              <a:gd name="connsiteY7" fmla="*/ 90616 h 722074"/>
              <a:gd name="connsiteX8" fmla="*/ 605480 w 607310"/>
              <a:gd name="connsiteY8" fmla="*/ 0 h 722074"/>
              <a:gd name="connsiteX9" fmla="*/ 605480 w 607310"/>
              <a:gd name="connsiteY9" fmla="*/ 0 h 722074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8374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6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  <a:gd name="connsiteX0" fmla="*/ 0 w 607310"/>
              <a:gd name="connsiteY0" fmla="*/ 704335 h 713919"/>
              <a:gd name="connsiteX1" fmla="*/ 74140 w 607310"/>
              <a:gd name="connsiteY1" fmla="*/ 704335 h 713919"/>
              <a:gd name="connsiteX2" fmla="*/ 127686 w 607310"/>
              <a:gd name="connsiteY2" fmla="*/ 712573 h 713919"/>
              <a:gd name="connsiteX3" fmla="*/ 243015 w 607310"/>
              <a:gd name="connsiteY3" fmla="*/ 679624 h 713919"/>
              <a:gd name="connsiteX4" fmla="*/ 329513 w 607310"/>
              <a:gd name="connsiteY4" fmla="*/ 621957 h 713919"/>
              <a:gd name="connsiteX5" fmla="*/ 436604 w 607310"/>
              <a:gd name="connsiteY5" fmla="*/ 523103 h 713919"/>
              <a:gd name="connsiteX6" fmla="*/ 539577 w 607310"/>
              <a:gd name="connsiteY6" fmla="*/ 358346 h 713919"/>
              <a:gd name="connsiteX7" fmla="*/ 580767 w 607310"/>
              <a:gd name="connsiteY7" fmla="*/ 226541 h 713919"/>
              <a:gd name="connsiteX8" fmla="*/ 605480 w 607310"/>
              <a:gd name="connsiteY8" fmla="*/ 90616 h 713919"/>
              <a:gd name="connsiteX9" fmla="*/ 605480 w 607310"/>
              <a:gd name="connsiteY9" fmla="*/ 0 h 713919"/>
              <a:gd name="connsiteX10" fmla="*/ 605480 w 607310"/>
              <a:gd name="connsiteY10" fmla="*/ 0 h 713919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310" h="718173">
                <a:moveTo>
                  <a:pt x="0" y="704335"/>
                </a:moveTo>
                <a:cubicBezTo>
                  <a:pt x="8924" y="704335"/>
                  <a:pt x="37756" y="723557"/>
                  <a:pt x="74140" y="716692"/>
                </a:cubicBezTo>
                <a:cubicBezTo>
                  <a:pt x="95421" y="717379"/>
                  <a:pt x="99540" y="718065"/>
                  <a:pt x="127686" y="712573"/>
                </a:cubicBezTo>
                <a:cubicBezTo>
                  <a:pt x="155832" y="707081"/>
                  <a:pt x="209377" y="694727"/>
                  <a:pt x="243015" y="679624"/>
                </a:cubicBezTo>
                <a:cubicBezTo>
                  <a:pt x="276653" y="664521"/>
                  <a:pt x="297248" y="648044"/>
                  <a:pt x="329513" y="621957"/>
                </a:cubicBezTo>
                <a:cubicBezTo>
                  <a:pt x="361778" y="595870"/>
                  <a:pt x="401593" y="567038"/>
                  <a:pt x="436604" y="523103"/>
                </a:cubicBezTo>
                <a:cubicBezTo>
                  <a:pt x="471615" y="479168"/>
                  <a:pt x="515550" y="407773"/>
                  <a:pt x="539577" y="358346"/>
                </a:cubicBezTo>
                <a:cubicBezTo>
                  <a:pt x="563604" y="308919"/>
                  <a:pt x="569783" y="271163"/>
                  <a:pt x="580767" y="226541"/>
                </a:cubicBezTo>
                <a:cubicBezTo>
                  <a:pt x="591751" y="181919"/>
                  <a:pt x="601361" y="128373"/>
                  <a:pt x="605480" y="90616"/>
                </a:cubicBezTo>
                <a:cubicBezTo>
                  <a:pt x="609599" y="52859"/>
                  <a:pt x="605480" y="15103"/>
                  <a:pt x="605480" y="0"/>
                </a:cubicBezTo>
                <a:lnTo>
                  <a:pt x="60548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8" name="Freeform 27"/>
          <p:cNvSpPr/>
          <p:nvPr/>
        </p:nvSpPr>
        <p:spPr>
          <a:xfrm>
            <a:off x="6868935" y="1943138"/>
            <a:ext cx="145624" cy="417476"/>
          </a:xfrm>
          <a:custGeom>
            <a:avLst/>
            <a:gdLst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31805 w 201827"/>
              <a:gd name="connsiteY2" fmla="*/ 218303 h 551935"/>
              <a:gd name="connsiteX3" fmla="*/ 0 w 201827"/>
              <a:gd name="connsiteY3" fmla="*/ 0 h 551935"/>
              <a:gd name="connsiteX4" fmla="*/ 0 w 201827"/>
              <a:gd name="connsiteY4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0638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8876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55"/>
              <a:gd name="connsiteY0" fmla="*/ 560173 h 560173"/>
              <a:gd name="connsiteX1" fmla="*/ 197708 w 201855"/>
              <a:gd name="connsiteY1" fmla="*/ 444843 h 560173"/>
              <a:gd name="connsiteX2" fmla="*/ 181232 w 201855"/>
              <a:gd name="connsiteY2" fmla="*/ 358346 h 560173"/>
              <a:gd name="connsiteX3" fmla="*/ 168876 w 201855"/>
              <a:gd name="connsiteY3" fmla="*/ 308919 h 560173"/>
              <a:gd name="connsiteX4" fmla="*/ 131805 w 201855"/>
              <a:gd name="connsiteY4" fmla="*/ 218303 h 560173"/>
              <a:gd name="connsiteX5" fmla="*/ 0 w 201855"/>
              <a:gd name="connsiteY5" fmla="*/ 0 h 560173"/>
              <a:gd name="connsiteX6" fmla="*/ 0 w 201855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193589 w 193617"/>
              <a:gd name="connsiteY0" fmla="*/ 564292 h 564292"/>
              <a:gd name="connsiteX1" fmla="*/ 189470 w 193617"/>
              <a:gd name="connsiteY1" fmla="*/ 444843 h 564292"/>
              <a:gd name="connsiteX2" fmla="*/ 181232 w 193617"/>
              <a:gd name="connsiteY2" fmla="*/ 358346 h 564292"/>
              <a:gd name="connsiteX3" fmla="*/ 168876 w 193617"/>
              <a:gd name="connsiteY3" fmla="*/ 308919 h 564292"/>
              <a:gd name="connsiteX4" fmla="*/ 131805 w 193617"/>
              <a:gd name="connsiteY4" fmla="*/ 218303 h 564292"/>
              <a:gd name="connsiteX5" fmla="*/ 0 w 193617"/>
              <a:gd name="connsiteY5" fmla="*/ 0 h 564292"/>
              <a:gd name="connsiteX6" fmla="*/ 0 w 193617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08919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17157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0638 w 197708"/>
              <a:gd name="connsiteY3" fmla="*/ 333632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77113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208607 w 208607"/>
              <a:gd name="connsiteY0" fmla="*/ 580462 h 580462"/>
              <a:gd name="connsiteX1" fmla="*/ 200369 w 208607"/>
              <a:gd name="connsiteY1" fmla="*/ 461013 h 580462"/>
              <a:gd name="connsiteX2" fmla="*/ 188012 w 208607"/>
              <a:gd name="connsiteY2" fmla="*/ 382754 h 580462"/>
              <a:gd name="connsiteX3" fmla="*/ 179775 w 208607"/>
              <a:gd name="connsiteY3" fmla="*/ 341565 h 580462"/>
              <a:gd name="connsiteX4" fmla="*/ 142704 w 208607"/>
              <a:gd name="connsiteY4" fmla="*/ 234473 h 580462"/>
              <a:gd name="connsiteX5" fmla="*/ 10899 w 208607"/>
              <a:gd name="connsiteY5" fmla="*/ 16170 h 580462"/>
              <a:gd name="connsiteX6" fmla="*/ 6780 w 208607"/>
              <a:gd name="connsiteY6" fmla="*/ 16170 h 580462"/>
              <a:gd name="connsiteX0" fmla="*/ 212383 w 212383"/>
              <a:gd name="connsiteY0" fmla="*/ 580462 h 580462"/>
              <a:gd name="connsiteX1" fmla="*/ 204145 w 212383"/>
              <a:gd name="connsiteY1" fmla="*/ 461013 h 580462"/>
              <a:gd name="connsiteX2" fmla="*/ 191788 w 212383"/>
              <a:gd name="connsiteY2" fmla="*/ 382754 h 580462"/>
              <a:gd name="connsiteX3" fmla="*/ 183551 w 212383"/>
              <a:gd name="connsiteY3" fmla="*/ 341565 h 580462"/>
              <a:gd name="connsiteX4" fmla="*/ 146480 w 212383"/>
              <a:gd name="connsiteY4" fmla="*/ 234473 h 580462"/>
              <a:gd name="connsiteX5" fmla="*/ 14675 w 212383"/>
              <a:gd name="connsiteY5" fmla="*/ 16170 h 580462"/>
              <a:gd name="connsiteX6" fmla="*/ 2318 w 212383"/>
              <a:gd name="connsiteY6" fmla="*/ 16170 h 580462"/>
              <a:gd name="connsiteX0" fmla="*/ 208608 w 208608"/>
              <a:gd name="connsiteY0" fmla="*/ 580462 h 580462"/>
              <a:gd name="connsiteX1" fmla="*/ 200370 w 208608"/>
              <a:gd name="connsiteY1" fmla="*/ 461013 h 580462"/>
              <a:gd name="connsiteX2" fmla="*/ 188013 w 208608"/>
              <a:gd name="connsiteY2" fmla="*/ 382754 h 580462"/>
              <a:gd name="connsiteX3" fmla="*/ 179776 w 208608"/>
              <a:gd name="connsiteY3" fmla="*/ 341565 h 580462"/>
              <a:gd name="connsiteX4" fmla="*/ 142705 w 208608"/>
              <a:gd name="connsiteY4" fmla="*/ 234473 h 580462"/>
              <a:gd name="connsiteX5" fmla="*/ 10900 w 208608"/>
              <a:gd name="connsiteY5" fmla="*/ 16170 h 580462"/>
              <a:gd name="connsiteX6" fmla="*/ 6781 w 208608"/>
              <a:gd name="connsiteY6" fmla="*/ 16170 h 580462"/>
              <a:gd name="connsiteX0" fmla="*/ 210318 w 210318"/>
              <a:gd name="connsiteY0" fmla="*/ 577971 h 577971"/>
              <a:gd name="connsiteX1" fmla="*/ 202080 w 210318"/>
              <a:gd name="connsiteY1" fmla="*/ 458522 h 577971"/>
              <a:gd name="connsiteX2" fmla="*/ 189723 w 210318"/>
              <a:gd name="connsiteY2" fmla="*/ 380263 h 577971"/>
              <a:gd name="connsiteX3" fmla="*/ 181486 w 210318"/>
              <a:gd name="connsiteY3" fmla="*/ 339074 h 577971"/>
              <a:gd name="connsiteX4" fmla="*/ 144415 w 210318"/>
              <a:gd name="connsiteY4" fmla="*/ 231982 h 577971"/>
              <a:gd name="connsiteX5" fmla="*/ 12610 w 210318"/>
              <a:gd name="connsiteY5" fmla="*/ 13679 h 577971"/>
              <a:gd name="connsiteX6" fmla="*/ 4372 w 210318"/>
              <a:gd name="connsiteY6" fmla="*/ 21917 h 577971"/>
              <a:gd name="connsiteX0" fmla="*/ 210319 w 210319"/>
              <a:gd name="connsiteY0" fmla="*/ 574186 h 574186"/>
              <a:gd name="connsiteX1" fmla="*/ 202081 w 210319"/>
              <a:gd name="connsiteY1" fmla="*/ 454737 h 574186"/>
              <a:gd name="connsiteX2" fmla="*/ 189724 w 210319"/>
              <a:gd name="connsiteY2" fmla="*/ 376478 h 574186"/>
              <a:gd name="connsiteX3" fmla="*/ 181487 w 210319"/>
              <a:gd name="connsiteY3" fmla="*/ 335289 h 574186"/>
              <a:gd name="connsiteX4" fmla="*/ 144416 w 210319"/>
              <a:gd name="connsiteY4" fmla="*/ 228197 h 574186"/>
              <a:gd name="connsiteX5" fmla="*/ 12611 w 210319"/>
              <a:gd name="connsiteY5" fmla="*/ 9894 h 574186"/>
              <a:gd name="connsiteX6" fmla="*/ 4373 w 210319"/>
              <a:gd name="connsiteY6" fmla="*/ 34608 h 574186"/>
              <a:gd name="connsiteX0" fmla="*/ 208608 w 208608"/>
              <a:gd name="connsiteY0" fmla="*/ 572733 h 572733"/>
              <a:gd name="connsiteX1" fmla="*/ 200370 w 208608"/>
              <a:gd name="connsiteY1" fmla="*/ 453284 h 572733"/>
              <a:gd name="connsiteX2" fmla="*/ 188013 w 208608"/>
              <a:gd name="connsiteY2" fmla="*/ 375025 h 572733"/>
              <a:gd name="connsiteX3" fmla="*/ 179776 w 208608"/>
              <a:gd name="connsiteY3" fmla="*/ 333836 h 572733"/>
              <a:gd name="connsiteX4" fmla="*/ 142705 w 208608"/>
              <a:gd name="connsiteY4" fmla="*/ 226744 h 572733"/>
              <a:gd name="connsiteX5" fmla="*/ 10900 w 208608"/>
              <a:gd name="connsiteY5" fmla="*/ 8441 h 572733"/>
              <a:gd name="connsiteX6" fmla="*/ 6781 w 208608"/>
              <a:gd name="connsiteY6" fmla="*/ 41393 h 572733"/>
              <a:gd name="connsiteX0" fmla="*/ 203249 w 203249"/>
              <a:gd name="connsiteY0" fmla="*/ 569537 h 569537"/>
              <a:gd name="connsiteX1" fmla="*/ 195011 w 203249"/>
              <a:gd name="connsiteY1" fmla="*/ 450088 h 569537"/>
              <a:gd name="connsiteX2" fmla="*/ 182654 w 203249"/>
              <a:gd name="connsiteY2" fmla="*/ 371829 h 569537"/>
              <a:gd name="connsiteX3" fmla="*/ 174417 w 203249"/>
              <a:gd name="connsiteY3" fmla="*/ 330640 h 569537"/>
              <a:gd name="connsiteX4" fmla="*/ 137346 w 203249"/>
              <a:gd name="connsiteY4" fmla="*/ 223548 h 569537"/>
              <a:gd name="connsiteX5" fmla="*/ 5541 w 203249"/>
              <a:gd name="connsiteY5" fmla="*/ 5245 h 569537"/>
              <a:gd name="connsiteX6" fmla="*/ 22016 w 203249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8851 w 208851"/>
              <a:gd name="connsiteY0" fmla="*/ 561756 h 561756"/>
              <a:gd name="connsiteX1" fmla="*/ 200613 w 208851"/>
              <a:gd name="connsiteY1" fmla="*/ 442307 h 561756"/>
              <a:gd name="connsiteX2" fmla="*/ 188256 w 208851"/>
              <a:gd name="connsiteY2" fmla="*/ 364048 h 561756"/>
              <a:gd name="connsiteX3" fmla="*/ 180019 w 208851"/>
              <a:gd name="connsiteY3" fmla="*/ 322859 h 561756"/>
              <a:gd name="connsiteX4" fmla="*/ 142948 w 208851"/>
              <a:gd name="connsiteY4" fmla="*/ 215767 h 561756"/>
              <a:gd name="connsiteX5" fmla="*/ 2905 w 208851"/>
              <a:gd name="connsiteY5" fmla="*/ 5702 h 561756"/>
              <a:gd name="connsiteX6" fmla="*/ 44094 w 208851"/>
              <a:gd name="connsiteY6" fmla="*/ 55129 h 561756"/>
              <a:gd name="connsiteX0" fmla="*/ 197117 w 197117"/>
              <a:gd name="connsiteY0" fmla="*/ 561756 h 561756"/>
              <a:gd name="connsiteX1" fmla="*/ 188879 w 197117"/>
              <a:gd name="connsiteY1" fmla="*/ 442307 h 561756"/>
              <a:gd name="connsiteX2" fmla="*/ 176522 w 197117"/>
              <a:gd name="connsiteY2" fmla="*/ 364048 h 561756"/>
              <a:gd name="connsiteX3" fmla="*/ 168285 w 197117"/>
              <a:gd name="connsiteY3" fmla="*/ 322859 h 561756"/>
              <a:gd name="connsiteX4" fmla="*/ 131214 w 197117"/>
              <a:gd name="connsiteY4" fmla="*/ 215767 h 561756"/>
              <a:gd name="connsiteX5" fmla="*/ 3527 w 197117"/>
              <a:gd name="connsiteY5" fmla="*/ 5702 h 561756"/>
              <a:gd name="connsiteX6" fmla="*/ 32360 w 197117"/>
              <a:gd name="connsiteY6" fmla="*/ 55129 h 561756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65" h="556635">
                <a:moveTo>
                  <a:pt x="194165" y="556635"/>
                </a:moveTo>
                <a:cubicBezTo>
                  <a:pt x="192106" y="536727"/>
                  <a:pt x="193478" y="539473"/>
                  <a:pt x="185927" y="437186"/>
                </a:cubicBezTo>
                <a:cubicBezTo>
                  <a:pt x="182495" y="404921"/>
                  <a:pt x="177002" y="378835"/>
                  <a:pt x="173570" y="358927"/>
                </a:cubicBezTo>
                <a:cubicBezTo>
                  <a:pt x="170138" y="339019"/>
                  <a:pt x="173571" y="341078"/>
                  <a:pt x="165333" y="317738"/>
                </a:cubicBezTo>
                <a:cubicBezTo>
                  <a:pt x="157095" y="294398"/>
                  <a:pt x="145424" y="248403"/>
                  <a:pt x="128262" y="210646"/>
                </a:cubicBezTo>
                <a:cubicBezTo>
                  <a:pt x="111100" y="172889"/>
                  <a:pt x="83640" y="126205"/>
                  <a:pt x="62359" y="91194"/>
                </a:cubicBezTo>
                <a:cubicBezTo>
                  <a:pt x="41078" y="56183"/>
                  <a:pt x="6067" y="7445"/>
                  <a:pt x="575" y="581"/>
                </a:cubicBezTo>
                <a:cubicBezTo>
                  <a:pt x="-4917" y="-6283"/>
                  <a:pt x="30781" y="50008"/>
                  <a:pt x="29408" y="5000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9" name="Freeform 28"/>
          <p:cNvSpPr/>
          <p:nvPr/>
        </p:nvSpPr>
        <p:spPr>
          <a:xfrm>
            <a:off x="7014758" y="1790363"/>
            <a:ext cx="13037" cy="2039193"/>
          </a:xfrm>
          <a:custGeom>
            <a:avLst/>
            <a:gdLst>
              <a:gd name="connsiteX0" fmla="*/ 0 w 17382"/>
              <a:gd name="connsiteY0" fmla="*/ 0 h 2718924"/>
              <a:gd name="connsiteX1" fmla="*/ 16184 w 17382"/>
              <a:gd name="connsiteY1" fmla="*/ 1553671 h 2718924"/>
              <a:gd name="connsiteX2" fmla="*/ 16184 w 17382"/>
              <a:gd name="connsiteY2" fmla="*/ 2023009 h 2718924"/>
              <a:gd name="connsiteX3" fmla="*/ 16184 w 17382"/>
              <a:gd name="connsiteY3" fmla="*/ 2435703 h 2718924"/>
              <a:gd name="connsiteX4" fmla="*/ 8092 w 17382"/>
              <a:gd name="connsiteY4" fmla="*/ 2718924 h 2718924"/>
              <a:gd name="connsiteX5" fmla="*/ 8092 w 17382"/>
              <a:gd name="connsiteY5" fmla="*/ 2718924 h 271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2" h="2718924">
                <a:moveTo>
                  <a:pt x="0" y="0"/>
                </a:moveTo>
                <a:cubicBezTo>
                  <a:pt x="6743" y="608251"/>
                  <a:pt x="13487" y="1216503"/>
                  <a:pt x="16184" y="1553671"/>
                </a:cubicBezTo>
                <a:cubicBezTo>
                  <a:pt x="18881" y="1890839"/>
                  <a:pt x="16184" y="2023009"/>
                  <a:pt x="16184" y="2023009"/>
                </a:cubicBezTo>
                <a:cubicBezTo>
                  <a:pt x="16184" y="2170014"/>
                  <a:pt x="17533" y="2319717"/>
                  <a:pt x="16184" y="2435703"/>
                </a:cubicBezTo>
                <a:cubicBezTo>
                  <a:pt x="14835" y="2551689"/>
                  <a:pt x="8092" y="2718924"/>
                  <a:pt x="8092" y="2718924"/>
                </a:cubicBezTo>
                <a:lnTo>
                  <a:pt x="8092" y="271892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30" name="Freeform 29"/>
          <p:cNvSpPr/>
          <p:nvPr/>
        </p:nvSpPr>
        <p:spPr>
          <a:xfrm>
            <a:off x="6608134" y="3811348"/>
            <a:ext cx="412694" cy="763574"/>
          </a:xfrm>
          <a:custGeom>
            <a:avLst/>
            <a:gdLst>
              <a:gd name="connsiteX0" fmla="*/ 550258 w 550258"/>
              <a:gd name="connsiteY0" fmla="*/ 0 h 1018098"/>
              <a:gd name="connsiteX1" fmla="*/ 525982 w 550258"/>
              <a:gd name="connsiteY1" fmla="*/ 218485 h 1018098"/>
              <a:gd name="connsiteX2" fmla="*/ 485522 w 550258"/>
              <a:gd name="connsiteY2" fmla="*/ 461246 h 1018098"/>
              <a:gd name="connsiteX3" fmla="*/ 404601 w 550258"/>
              <a:gd name="connsiteY3" fmla="*/ 720191 h 1018098"/>
              <a:gd name="connsiteX4" fmla="*/ 275129 w 550258"/>
              <a:gd name="connsiteY4" fmla="*/ 922492 h 1018098"/>
              <a:gd name="connsiteX5" fmla="*/ 113288 w 550258"/>
              <a:gd name="connsiteY5" fmla="*/ 1011505 h 1018098"/>
              <a:gd name="connsiteX6" fmla="*/ 0 w 550258"/>
              <a:gd name="connsiteY6" fmla="*/ 1011505 h 1018098"/>
              <a:gd name="connsiteX7" fmla="*/ 0 w 550258"/>
              <a:gd name="connsiteY7" fmla="*/ 1011505 h 10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258" h="1018098">
                <a:moveTo>
                  <a:pt x="550258" y="0"/>
                </a:moveTo>
                <a:cubicBezTo>
                  <a:pt x="543514" y="70805"/>
                  <a:pt x="536771" y="141611"/>
                  <a:pt x="525982" y="218485"/>
                </a:cubicBezTo>
                <a:cubicBezTo>
                  <a:pt x="515193" y="295359"/>
                  <a:pt x="505752" y="377628"/>
                  <a:pt x="485522" y="461246"/>
                </a:cubicBezTo>
                <a:cubicBezTo>
                  <a:pt x="465292" y="544864"/>
                  <a:pt x="439666" y="643317"/>
                  <a:pt x="404601" y="720191"/>
                </a:cubicBezTo>
                <a:cubicBezTo>
                  <a:pt x="369535" y="797065"/>
                  <a:pt x="323681" y="873940"/>
                  <a:pt x="275129" y="922492"/>
                </a:cubicBezTo>
                <a:cubicBezTo>
                  <a:pt x="226577" y="971044"/>
                  <a:pt x="159143" y="996670"/>
                  <a:pt x="113288" y="1011505"/>
                </a:cubicBezTo>
                <a:cubicBezTo>
                  <a:pt x="67433" y="1026340"/>
                  <a:pt x="0" y="1011505"/>
                  <a:pt x="0" y="1011505"/>
                </a:cubicBezTo>
                <a:lnTo>
                  <a:pt x="0" y="1011505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31" name="Freeform 30"/>
          <p:cNvSpPr/>
          <p:nvPr/>
        </p:nvSpPr>
        <p:spPr>
          <a:xfrm>
            <a:off x="6480274" y="2348713"/>
            <a:ext cx="831867" cy="2229956"/>
          </a:xfrm>
          <a:custGeom>
            <a:avLst/>
            <a:gdLst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50969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41779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1037 w 1103529"/>
              <a:gd name="connsiteY0" fmla="*/ 2977869 h 2977869"/>
              <a:gd name="connsiteX1" fmla="*/ 59656 w 1103529"/>
              <a:gd name="connsiteY1" fmla="*/ 2888856 h 2977869"/>
              <a:gd name="connsiteX2" fmla="*/ 11104 w 1103529"/>
              <a:gd name="connsiteY2" fmla="*/ 2718924 h 2977869"/>
              <a:gd name="connsiteX3" fmla="*/ 3012 w 1103529"/>
              <a:gd name="connsiteY3" fmla="*/ 2484255 h 2977869"/>
              <a:gd name="connsiteX4" fmla="*/ 51564 w 1103529"/>
              <a:gd name="connsiteY4" fmla="*/ 2249586 h 2977869"/>
              <a:gd name="connsiteX5" fmla="*/ 156761 w 1103529"/>
              <a:gd name="connsiteY5" fmla="*/ 1844984 h 2977869"/>
              <a:gd name="connsiteX6" fmla="*/ 337184 w 1103529"/>
              <a:gd name="connsiteY6" fmla="*/ 1472750 h 2977869"/>
              <a:gd name="connsiteX7" fmla="*/ 504718 w 1103529"/>
              <a:gd name="connsiteY7" fmla="*/ 1149069 h 2977869"/>
              <a:gd name="connsiteX8" fmla="*/ 698927 w 1103529"/>
              <a:gd name="connsiteY8" fmla="*/ 809203 h 2977869"/>
              <a:gd name="connsiteX9" fmla="*/ 1103529 w 1103529"/>
              <a:gd name="connsiteY9" fmla="*/ 0 h 2977869"/>
              <a:gd name="connsiteX10" fmla="*/ 1103529 w 1103529"/>
              <a:gd name="connsiteY10" fmla="*/ 0 h 2977869"/>
              <a:gd name="connsiteX0" fmla="*/ 180361 w 1102853"/>
              <a:gd name="connsiteY0" fmla="*/ 2977869 h 2977869"/>
              <a:gd name="connsiteX1" fmla="*/ 58980 w 1102853"/>
              <a:gd name="connsiteY1" fmla="*/ 2888856 h 2977869"/>
              <a:gd name="connsiteX2" fmla="*/ 10428 w 1102853"/>
              <a:gd name="connsiteY2" fmla="*/ 2718924 h 2977869"/>
              <a:gd name="connsiteX3" fmla="*/ 2336 w 1102853"/>
              <a:gd name="connsiteY3" fmla="*/ 2484255 h 2977869"/>
              <a:gd name="connsiteX4" fmla="*/ 41698 w 1102853"/>
              <a:gd name="connsiteY4" fmla="*/ 2249586 h 2977869"/>
              <a:gd name="connsiteX5" fmla="*/ 156085 w 1102853"/>
              <a:gd name="connsiteY5" fmla="*/ 1844984 h 2977869"/>
              <a:gd name="connsiteX6" fmla="*/ 336508 w 1102853"/>
              <a:gd name="connsiteY6" fmla="*/ 1472750 h 2977869"/>
              <a:gd name="connsiteX7" fmla="*/ 504042 w 1102853"/>
              <a:gd name="connsiteY7" fmla="*/ 1149069 h 2977869"/>
              <a:gd name="connsiteX8" fmla="*/ 698251 w 1102853"/>
              <a:gd name="connsiteY8" fmla="*/ 809203 h 2977869"/>
              <a:gd name="connsiteX9" fmla="*/ 1102853 w 1102853"/>
              <a:gd name="connsiteY9" fmla="*/ 0 h 2977869"/>
              <a:gd name="connsiteX10" fmla="*/ 1102853 w 1102853"/>
              <a:gd name="connsiteY10" fmla="*/ 0 h 2977869"/>
              <a:gd name="connsiteX0" fmla="*/ 180361 w 1102853"/>
              <a:gd name="connsiteY0" fmla="*/ 2977869 h 2977869"/>
              <a:gd name="connsiteX1" fmla="*/ 58980 w 1102853"/>
              <a:gd name="connsiteY1" fmla="*/ 2888856 h 2977869"/>
              <a:gd name="connsiteX2" fmla="*/ 10428 w 1102853"/>
              <a:gd name="connsiteY2" fmla="*/ 2718924 h 2977869"/>
              <a:gd name="connsiteX3" fmla="*/ 2336 w 1102853"/>
              <a:gd name="connsiteY3" fmla="*/ 2484255 h 2977869"/>
              <a:gd name="connsiteX4" fmla="*/ 41698 w 1102853"/>
              <a:gd name="connsiteY4" fmla="*/ 2249586 h 2977869"/>
              <a:gd name="connsiteX5" fmla="*/ 160680 w 1102853"/>
              <a:gd name="connsiteY5" fmla="*/ 1849579 h 2977869"/>
              <a:gd name="connsiteX6" fmla="*/ 336508 w 1102853"/>
              <a:gd name="connsiteY6" fmla="*/ 1472750 h 2977869"/>
              <a:gd name="connsiteX7" fmla="*/ 504042 w 1102853"/>
              <a:gd name="connsiteY7" fmla="*/ 1149069 h 2977869"/>
              <a:gd name="connsiteX8" fmla="*/ 698251 w 1102853"/>
              <a:gd name="connsiteY8" fmla="*/ 809203 h 2977869"/>
              <a:gd name="connsiteX9" fmla="*/ 1102853 w 1102853"/>
              <a:gd name="connsiteY9" fmla="*/ 0 h 2977869"/>
              <a:gd name="connsiteX10" fmla="*/ 1102853 w 1102853"/>
              <a:gd name="connsiteY10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18924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37304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6731 w 1109156"/>
              <a:gd name="connsiteY2" fmla="*/ 2751089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86664 w 1109156"/>
              <a:gd name="connsiteY0" fmla="*/ 2977869 h 2977869"/>
              <a:gd name="connsiteX1" fmla="*/ 65283 w 1109156"/>
              <a:gd name="connsiteY1" fmla="*/ 2888856 h 2977869"/>
              <a:gd name="connsiteX2" fmla="*/ 12136 w 1109156"/>
              <a:gd name="connsiteY2" fmla="*/ 2778659 h 2977869"/>
              <a:gd name="connsiteX3" fmla="*/ 425 w 1109156"/>
              <a:gd name="connsiteY3" fmla="*/ 2644265 h 2977869"/>
              <a:gd name="connsiteX4" fmla="*/ 8639 w 1109156"/>
              <a:gd name="connsiteY4" fmla="*/ 2484255 h 2977869"/>
              <a:gd name="connsiteX5" fmla="*/ 48001 w 1109156"/>
              <a:gd name="connsiteY5" fmla="*/ 2249586 h 2977869"/>
              <a:gd name="connsiteX6" fmla="*/ 166983 w 1109156"/>
              <a:gd name="connsiteY6" fmla="*/ 1849579 h 2977869"/>
              <a:gd name="connsiteX7" fmla="*/ 342811 w 1109156"/>
              <a:gd name="connsiteY7" fmla="*/ 1472750 h 2977869"/>
              <a:gd name="connsiteX8" fmla="*/ 510345 w 1109156"/>
              <a:gd name="connsiteY8" fmla="*/ 1149069 h 2977869"/>
              <a:gd name="connsiteX9" fmla="*/ 704554 w 1109156"/>
              <a:gd name="connsiteY9" fmla="*/ 809203 h 2977869"/>
              <a:gd name="connsiteX10" fmla="*/ 1109156 w 1109156"/>
              <a:gd name="connsiteY10" fmla="*/ 0 h 2977869"/>
              <a:gd name="connsiteX11" fmla="*/ 1109156 w 1109156"/>
              <a:gd name="connsiteY11" fmla="*/ 0 h 2977869"/>
              <a:gd name="connsiteX0" fmla="*/ 191259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8666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1259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64084 h 2964084"/>
              <a:gd name="connsiteX1" fmla="*/ 65283 w 1109156"/>
              <a:gd name="connsiteY1" fmla="*/ 2888856 h 2964084"/>
              <a:gd name="connsiteX2" fmla="*/ 12136 w 1109156"/>
              <a:gd name="connsiteY2" fmla="*/ 2778659 h 2964084"/>
              <a:gd name="connsiteX3" fmla="*/ 425 w 1109156"/>
              <a:gd name="connsiteY3" fmla="*/ 2644265 h 2964084"/>
              <a:gd name="connsiteX4" fmla="*/ 8639 w 1109156"/>
              <a:gd name="connsiteY4" fmla="*/ 2484255 h 2964084"/>
              <a:gd name="connsiteX5" fmla="*/ 48001 w 1109156"/>
              <a:gd name="connsiteY5" fmla="*/ 2249586 h 2964084"/>
              <a:gd name="connsiteX6" fmla="*/ 166983 w 1109156"/>
              <a:gd name="connsiteY6" fmla="*/ 1849579 h 2964084"/>
              <a:gd name="connsiteX7" fmla="*/ 342811 w 1109156"/>
              <a:gd name="connsiteY7" fmla="*/ 1472750 h 2964084"/>
              <a:gd name="connsiteX8" fmla="*/ 510345 w 1109156"/>
              <a:gd name="connsiteY8" fmla="*/ 1149069 h 2964084"/>
              <a:gd name="connsiteX9" fmla="*/ 704554 w 1109156"/>
              <a:gd name="connsiteY9" fmla="*/ 809203 h 2964084"/>
              <a:gd name="connsiteX10" fmla="*/ 1109156 w 1109156"/>
              <a:gd name="connsiteY10" fmla="*/ 0 h 2964084"/>
              <a:gd name="connsiteX11" fmla="*/ 1109156 w 1109156"/>
              <a:gd name="connsiteY11" fmla="*/ 0 h 296408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  <a:gd name="connsiteX0" fmla="*/ 195854 w 1109156"/>
              <a:gd name="connsiteY0" fmla="*/ 2973274 h 2973274"/>
              <a:gd name="connsiteX1" fmla="*/ 65283 w 1109156"/>
              <a:gd name="connsiteY1" fmla="*/ 2888856 h 2973274"/>
              <a:gd name="connsiteX2" fmla="*/ 12136 w 1109156"/>
              <a:gd name="connsiteY2" fmla="*/ 2778659 h 2973274"/>
              <a:gd name="connsiteX3" fmla="*/ 425 w 1109156"/>
              <a:gd name="connsiteY3" fmla="*/ 2644265 h 2973274"/>
              <a:gd name="connsiteX4" fmla="*/ 8639 w 1109156"/>
              <a:gd name="connsiteY4" fmla="*/ 2484255 h 2973274"/>
              <a:gd name="connsiteX5" fmla="*/ 48001 w 1109156"/>
              <a:gd name="connsiteY5" fmla="*/ 2249586 h 2973274"/>
              <a:gd name="connsiteX6" fmla="*/ 166983 w 1109156"/>
              <a:gd name="connsiteY6" fmla="*/ 1849579 h 2973274"/>
              <a:gd name="connsiteX7" fmla="*/ 342811 w 1109156"/>
              <a:gd name="connsiteY7" fmla="*/ 1472750 h 2973274"/>
              <a:gd name="connsiteX8" fmla="*/ 510345 w 1109156"/>
              <a:gd name="connsiteY8" fmla="*/ 1149069 h 2973274"/>
              <a:gd name="connsiteX9" fmla="*/ 704554 w 1109156"/>
              <a:gd name="connsiteY9" fmla="*/ 809203 h 2973274"/>
              <a:gd name="connsiteX10" fmla="*/ 1109156 w 1109156"/>
              <a:gd name="connsiteY10" fmla="*/ 0 h 2973274"/>
              <a:gd name="connsiteX11" fmla="*/ 1109156 w 1109156"/>
              <a:gd name="connsiteY11" fmla="*/ 0 h 297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9156" h="2973274">
                <a:moveTo>
                  <a:pt x="195854" y="2973274"/>
                </a:moveTo>
                <a:cubicBezTo>
                  <a:pt x="130944" y="2954941"/>
                  <a:pt x="95903" y="2921292"/>
                  <a:pt x="65283" y="2888856"/>
                </a:cubicBezTo>
                <a:cubicBezTo>
                  <a:pt x="34663" y="2856420"/>
                  <a:pt x="22946" y="2819424"/>
                  <a:pt x="12136" y="2778659"/>
                </a:cubicBezTo>
                <a:cubicBezTo>
                  <a:pt x="1326" y="2737894"/>
                  <a:pt x="1774" y="2683376"/>
                  <a:pt x="425" y="2644265"/>
                </a:cubicBezTo>
                <a:cubicBezTo>
                  <a:pt x="-924" y="2605154"/>
                  <a:pt x="710" y="2550035"/>
                  <a:pt x="8639" y="2484255"/>
                </a:cubicBezTo>
                <a:cubicBezTo>
                  <a:pt x="16568" y="2418475"/>
                  <a:pt x="21610" y="2355365"/>
                  <a:pt x="48001" y="2249586"/>
                </a:cubicBezTo>
                <a:cubicBezTo>
                  <a:pt x="74392" y="2143807"/>
                  <a:pt x="117848" y="1979052"/>
                  <a:pt x="166983" y="1849579"/>
                </a:cubicBezTo>
                <a:cubicBezTo>
                  <a:pt x="216118" y="1720106"/>
                  <a:pt x="285584" y="1589502"/>
                  <a:pt x="342811" y="1472750"/>
                </a:cubicBezTo>
                <a:cubicBezTo>
                  <a:pt x="400038" y="1355998"/>
                  <a:pt x="450055" y="1259660"/>
                  <a:pt x="510345" y="1149069"/>
                </a:cubicBezTo>
                <a:cubicBezTo>
                  <a:pt x="570636" y="1038478"/>
                  <a:pt x="604752" y="1000714"/>
                  <a:pt x="704554" y="809203"/>
                </a:cubicBezTo>
                <a:cubicBezTo>
                  <a:pt x="804356" y="617691"/>
                  <a:pt x="1041722" y="134867"/>
                  <a:pt x="1109156" y="0"/>
                </a:cubicBezTo>
                <a:lnTo>
                  <a:pt x="1109156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pic>
        <p:nvPicPr>
          <p:cNvPr id="32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3575105" y="1062959"/>
            <a:ext cx="624947" cy="88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115244" y="21441"/>
            <a:ext cx="1572648" cy="646331"/>
            <a:chOff x="344775" y="-5931"/>
            <a:chExt cx="2581867" cy="11909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427" b="83073" l="9517" r="11859"/>
                      </a14:imgEffect>
                    </a14:imgLayer>
                  </a14:imgProps>
                </a:ext>
              </a:extLst>
            </a:blip>
            <a:srcRect l="9946" t="79355" r="88211" b="16957"/>
            <a:stretch/>
          </p:blipFill>
          <p:spPr>
            <a:xfrm>
              <a:off x="344775" y="0"/>
              <a:ext cx="959370" cy="107929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304144" y="-5931"/>
              <a:ext cx="1622498" cy="1190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6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0.08326 L -0.04722 0.08356 C -0.04895 0.08171 -0.05052 0.08017 -0.05225 0.07894 C -0.05277 0.07801 -0.05364 0.07801 -0.05416 0.07771 C -0.05468 0.07709 -0.0552 0.07586 -0.05607 0.07524 C -0.05954 0.07246 -0.0592 0.07308 -0.06232 0.07308 L -0.06232 0.07339 C -0.06423 0.07246 -0.06614 0.07123 -0.06805 0.07092 C -0.07014 0.07061 -0.07222 0.07154 -0.0743 0.07216 C -0.07448 0.07216 -0.07465 0.07216 -0.075 0.07216 L -0.075 0.07246 C -0.07691 0.07246 -0.07882 0.07216 -0.08073 0.07308 C -0.08142 0.0737 -0.08177 0.07555 -0.08246 0.07647 C -0.08368 0.07801 -0.08524 0.07894 -0.08628 0.0811 C -0.08663 0.08171 -0.08698 0.08295 -0.0875 0.08326 C -0.08871 0.08449 -0.0901 0.0848 -0.09132 0.08572 C -0.09201 0.08572 -0.09288 0.08572 -0.09323 0.08665 L -0.09375 0.08881 L -0.09375 0.08912 C -0.09531 0.09066 -0.0967 0.09282 -0.09826 0.09436 C -0.10104 0.09744 -0.09948 0.09343 -0.10139 0.09775 C -0.10382 0.1033 -0.10173 0.09898 -0.10329 0.10453 C -0.10364 0.10577 -0.10416 0.10669 -0.10468 0.10793 C -0.1052 0.11008 -0.10486 0.11286 -0.10573 0.1144 L -0.10781 0.1181 C -0.1092 0.12581 -0.10902 0.12242 -0.10902 0.12828 L -0.10902 0.12858 C -0.10989 0.13074 -0.11128 0.1329 -0.11215 0.13568 C -0.11267 0.13784 -0.11302 0.1403 -0.11336 0.14246 L -0.11406 0.14585 C -0.11423 0.14709 -0.11458 0.14801 -0.11475 0.14924 L -0.11527 0.15603 C -0.11597 0.18131 -0.11597 0.17175 -0.11597 0.18501 L -0.11597 0.18532 C -0.11666 0.1955 -0.11684 0.19426 -0.11597 0.20444 C -0.11579 0.20537 -0.11562 0.2066 -0.11527 0.20752 C -0.11493 0.20876 -0.11441 0.20968 -0.11406 0.21092 C -0.11371 0.21184 -0.11371 0.21338 -0.11336 0.21431 C -0.11302 0.21554 -0.11215 0.2177 -0.11215 0.21801 L -0.11215 0.2177 C -0.11145 0.22078 -0.11093 0.22356 -0.11024 0.22664 C -0.10989 0.22757 -0.10989 0.22911 -0.10954 0.23003 C -0.10937 0.23096 -0.10885 0.23127 -0.1085 0.23219 C -0.10781 0.23435 -0.10798 0.23713 -0.10711 0.23898 C -0.10642 0.2399 -0.10573 0.24114 -0.1052 0.24237 C -0.10156 0.25008 -0.1052 0.24329 -0.10329 0.24669 L -0.10329 0.24699 C -0.10208 0.24946 -0.10086 0.25224 -0.09948 0.2547 C -0.09895 0.25563 -0.09809 0.25594 -0.09757 0.25686 C -0.09531 0.26087 -0.09739 0.26025 -0.09444 0.26241 C -0.09323 0.26334 -0.09201 0.26395 -0.09079 0.26488 L -0.08698 0.26704 C -0.08628 0.26735 -0.08559 0.26765 -0.08489 0.26796 C -0.0842 0.26858 -0.08333 0.26858 -0.08246 0.2692 C -0.08125 0.26981 -0.08003 0.27074 -0.07864 0.27135 C -0.07812 0.27197 -0.07725 0.27166 -0.07691 0.27259 L -0.07552 0.27475 L -0.07552 0.27505 C -0.06823 0.27598 -0.06823 0.2769 -0.06163 0.27475 C -0.05781 0.27382 -0.06145 0.27228 -0.05607 0.2692 C -0.05364 0.26765 -0.05399 0.26765 -0.05104 0.26704 C -0.05069 0.26673 -0.05052 0.26704 -0.05034 0.26704 L -0.05034 0.26735 C -0.04895 0.26519 -0.04739 0.26303 -0.046 0.26118 C -0.04531 0.26087 -0.04461 0.26087 -0.04409 0.26025 C -0.0427 0.25902 -0.04027 0.25563 -0.04027 0.25594 C -0.03993 0.2547 -0.03923 0.25378 -0.03906 0.25254 C -0.03854 0.25008 -0.03889 0.24699 -0.03767 0.24576 L -0.03593 0.24329 C -0.03559 0.24237 -0.03541 0.24114 -0.03524 0.2399 C -0.03489 0.23867 -0.03437 0.23774 -0.03402 0.23682 C -0.0335 0.23466 -0.03316 0.23219 -0.03281 0.23003 L -0.03211 0.22664 L -0.03073 0.21986 L -0.0302 0.21647 L -0.0302 0.21677 C -0.02951 0.21369 -0.02882 0.21061 -0.02829 0.20752 C -0.02812 0.20629 -0.02795 0.20537 -0.02777 0.20444 C -0.02725 0.2029 -0.02673 0.20197 -0.02639 0.20074 C -0.02552 0.19426 -0.02604 0.19797 -0.02448 0.18964 L -0.02395 0.18625 C -0.02361 0.18501 -0.02326 0.18409 -0.02326 0.18316 L -0.02326 0.15942 L -0.02326 0.15973 C -0.02361 0.15603 -0.02395 0.15264 -0.02448 0.14924 C -0.02482 0.14709 -0.02534 0.14493 -0.02569 0.14246 L -0.02708 0.13568 C -0.02725 0.13475 -0.0276 0.13383 -0.02777 0.13259 C -0.02795 0.13105 -0.02812 0.12951 -0.02829 0.12828 C -0.02864 0.12643 -0.02864 0.12427 -0.02899 0.12242 C -0.0302 0.11378 -0.02899 0.12519 -0.0302 0.1144 C -0.0302 0.11471 -0.0302 0.11378 -0.0302 0.11348 L -0.0302 0.11378 C -0.03142 0.1107 -0.03281 0.10823 -0.03402 0.10577 C -0.03454 0.10453 -0.03472 0.1033 -0.03524 0.10237 C -0.03576 0.10145 -0.03645 0.10083 -0.03715 0.10022 C -0.0375 0.09744 -0.03784 0.09559 -0.03906 0.09343 C -0.03958 0.0922 -0.04027 0.09189 -0.04097 0.09127 C -0.04149 0.08973 -0.04236 0.08572 -0.04409 0.08665 C -0.04444 0.08696 -0.04409 0.08819 -0.04409 0.08881 L -0.04409 0.08912 C -0.04236 0.08757 -0.04062 0.08634 -0.03906 0.08449 C -0.03836 0.08356 -0.03836 0.08171 -0.03767 0.0811 C -0.03663 0.07925 -0.03524 0.07801 -0.03402 0.07647 L -0.03211 0.07431 L -0.0302 0.07216 C -0.02968 0.06969 -0.02986 0.06691 -0.02899 0.06537 C -0.02777 0.06321 -0.02725 0.0626 -0.02639 0.05951 C -0.02639 0.05982 -0.02639 0.0589 -0.02639 0.05859 L -0.02639 0.0589 L -0.02639 0.107 L -0.02639 0.10577 C -0.02621 0.10947 -0.02604 0.11317 -0.02569 0.11687 C -0.02552 0.11933 -0.02517 0.12211 -0.02517 0.12458 C -0.02448 0.14894 -0.02448 0.15295 -0.02448 0.1696 L -0.02448 0.1699 L -0.02448 0.23898 L -0.02448 0.23928 C -0.02395 0.25779 -0.02239 0.2621 -0.02448 0.2547 L -0.02448 0.25501 C -0.02343 0.25748 -0.02239 0.25964 -0.02152 0.26241 C -0.021 0.26365 -0.02118 0.26488 -0.02083 0.2658 C -0.01805 0.27043 -0.01823 0.27043 -0.01632 0.27043 L -0.01632 0.27074 C -0.01441 0.27105 -0.0125 0.27166 -0.01059 0.27259 C -0.00989 0.2729 -0.00954 0.27351 -0.00885 0.27382 C -0.00729 0.27413 -0.00573 0.27382 -0.00434 0.27382 L -0.00434 0.27413 L 0.0007 0.27043 C 0.00191 0.2695 0.0033 0.2695 0.00452 0.26796 C 0.00521 0.26735 0.00573 0.26642 0.00625 0.2658 C 0.00695 0.26519 0.00886 0.26488 0.00834 0.26488 C 0.0073 0.26488 0.00573 0.2658 0.00573 0.26611 L 0.00573 0.2658 C 0.0073 0.26365 0.00868 0.26118 0.01007 0.25933 C 0.01146 0.25748 0.01407 0.2547 0.01407 0.25501 C 0.01841 0.24237 0.01146 0.26087 0.01719 0.24792 L 0.02084 0.23774 C 0.02136 0.23682 0.02153 0.23497 0.02205 0.23435 L 0.02396 0.23219 C 0.02448 0.23003 0.02431 0.22726 0.02535 0.22572 L 0.02657 0.22325 L 0.02657 0.22356 C 0.02709 0.21986 0.02761 0.21647 0.02848 0.21307 C 0.02865 0.21184 0.02934 0.21092 0.02969 0.20999 C 0.03004 0.20876 0.03004 0.20752 0.03021 0.20629 C 0.0323 0.19982 0.03125 0.20629 0.0323 0.19982 C 0.03421 0.18686 0.03108 0.20629 0.03351 0.18871 C 0.03386 0.18625 0.03421 0.18409 0.03473 0.18193 C 0.0349 0.1807 0.0349 0.17946 0.03525 0.17854 C 0.03577 0.17731 0.03629 0.17638 0.03664 0.17515 C 0.03959 0.16312 0.03629 0.17268 0.03907 0.16497 C 0.04046 0.15757 0.03976 0.16035 0.04098 0.15603 L 0.04098 0.15634 C 0.04167 0.15325 0.04236 0.15017 0.04289 0.14709 C 0.04323 0.14554 0.04323 0.144 0.04358 0.14246 C 0.04393 0.1403 0.04445 0.13814 0.0448 0.13568 L 0.04549 0.13259 L 0.04601 0.1292 C 0.04671 0.1255 0.04723 0.12118 0.04931 0.11903 L 0.05105 0.11687 C 0.05209 0.1144 0.05313 0.11255 0.05365 0.11008 C 0.05382 0.10885 0.054 0.10793 0.05417 0.107 C 0.05469 0.10546 0.05556 0.1033 0.05556 0.10361 L 0.05556 0.1033 C 0.05625 0.10052 0.05643 0.09713 0.05747 0.09436 C 0.05782 0.09312 0.05886 0.09312 0.05921 0.0922 C 0.05973 0.09127 0.06007 0.09004 0.06059 0.08881 C 0.06111 0.08757 0.06181 0.08665 0.0625 0.08572 C 0.06302 0.08295 0.06302 0.08141 0.06441 0.07986 C 0.06493 0.07925 0.06563 0.07925 0.06615 0.07894 C 0.06702 0.07801 0.06754 0.07709 0.06823 0.07647 C 0.06875 0.07616 0.06945 0.07586 0.06997 0.07524 C 0.07084 0.07462 0.07188 0.07308 0.07188 0.07339 L 0.07188 0.07308 L 0.08577 0.07308 L 0.08577 0.07339 C 0.08837 0.07709 0.09046 0.07801 0.0908 0.08326 C 0.09098 0.0848 0.0908 0.08634 0.0908 0.08757 L 0.0908 0.08788 C 0.09219 0.12273 0.0908 0.09189 0.09219 0.11563 C 0.09236 0.12026 0.09236 0.12458 0.09271 0.1292 C 0.09341 0.13938 0.09323 0.12735 0.09323 0.13475 L 0.09323 0.13506 C 0.09358 0.16559 0.09393 0.19673 0.09393 0.22757 C 0.09393 0.24607 0.09323 0.26426 0.09323 0.28245 L 0.09323 0.28276 C 0.09358 0.27012 0.09358 0.25748 0.09393 0.24453 C 0.09427 0.23928 0.0948 0.23404 0.09532 0.2288 C 0.09549 0.22664 0.09584 0.22448 0.09584 0.22202 C 0.09601 0.21307 0.09584 0.20444 0.09584 0.19519 L 0.09584 0.1955 C 0.09601 0.1918 0.09618 0.18871 0.09653 0.18501 C 0.09671 0.18409 0.09671 0.18286 0.09723 0.18193 C 0.09757 0.18039 0.09844 0.17946 0.09896 0.17854 C 0.09931 0.17731 0.09948 0.17607 0.09966 0.17515 C 0.10052 0.17237 0.10105 0.17175 0.10209 0.1696 C 0.10261 0.16744 0.10261 0.16466 0.10348 0.16281 C 0.10382 0.16158 0.10434 0.16065 0.10469 0.15942 C 0.10521 0.15726 0.10521 0.15449 0.10591 0.15264 L 0.10851 0.14585 C 0.10973 0.14215 0.10973 0.144 0.10973 0.14154 L 0.10973 0.14184 C 0.11059 0.13845 0.11146 0.13568 0.11233 0.13259 C 0.11285 0.13044 0.11285 0.12766 0.11355 0.12581 C 0.11441 0.12365 0.11546 0.1218 0.11598 0.11903 C 0.11771 0.1107 0.11546 0.12088 0.11789 0.11255 C 0.11823 0.11132 0.11823 0.11008 0.11858 0.10885 C 0.11875 0.10793 0.11945 0.10762 0.1198 0.107 C 0.12084 0.10453 0.12084 0.10083 0.12223 0.10022 L 0.12431 0.09898 L 0.12431 0.09929 C 0.12552 0.09621 0.12657 0.09343 0.12796 0.09127 C 0.13021 0.08788 0.13195 0.08942 0.13421 0.08665 C 0.13559 0.08511 0.13698 0.08387 0.13802 0.08202 C 0.13907 0.08017 0.13976 0.07894 0.14115 0.07771 C 0.14254 0.07678 0.14497 0.07524 0.14497 0.07555 L 0.14497 0.07524 C 0.14688 0.07493 0.14896 0.07462 0.1507 0.07431 C 0.15296 0.0737 0.15521 0.07246 0.15764 0.07216 C 0.15955 0.07185 0.16146 0.07216 0.16337 0.07216 L 0.16337 0.07246 C 0.16563 0.07246 0.16789 0.07246 0.17032 0.07308 C 0.17084 0.07339 0.17171 0.07339 0.17223 0.07431 C 0.17552 0.08017 0.16962 0.07586 0.17466 0.07894 C 0.17622 0.08295 0.17518 0.08171 0.17709 0.08326 L 0.17709 0.08356 L 0.17969 0.09682 L 0.18021 0.10022 C 0.18056 0.11502 0.18073 0.13013 0.18091 0.14493 C 0.18125 0.16559 0.18125 0.18686 0.1816 0.20752 C 0.18177 0.21184 0.18195 0.21585 0.1823 0.21986 C 0.18282 0.22911 0.1823 0.22633 0.18351 0.23219 C 0.18438 0.24854 0.18421 0.23959 0.18421 0.25933 L 0.18421 0.25964 C 0.18559 0.26303 0.18768 0.2658 0.18855 0.27043 L 0.18907 0.27382 L 0.18907 0.27413 C 0.19098 0.27444 0.19289 0.27598 0.1948 0.27598 C 0.19688 0.27598 0.19896 0.27536 0.20105 0.27475 C 0.20573 0.27351 0.20157 0.27382 0.20365 0.27382 L 0.20365 0.27413 C 0.20539 0.27259 0.20712 0.27166 0.20868 0.27043 C 0.20938 0.26981 0.2099 0.26858 0.21059 0.26796 C 0.21181 0.26704 0.21563 0.26519 0.21441 0.2658 L 0.21198 0.26704 L 0.21198 0.26735 C 0.21337 0.26519 0.21511 0.26365 0.21615 0.26118 C 0.21667 0.26056 0.2165 0.25902 0.21684 0.25809 C 0.21736 0.25686 0.21823 0.25655 0.21875 0.25563 C 0.21962 0.25378 0.21997 0.25069 0.22136 0.24884 C 0.22344 0.24638 0.22275 0.24792 0.22379 0.24576 L 0.22379 0.24607 C 0.22466 0.24268 0.22535 0.23959 0.22639 0.23682 C 0.22691 0.23528 0.22778 0.23466 0.22813 0.23312 C 0.23177 0.22356 0.22466 0.23743 0.23073 0.22664 C 0.23091 0.22572 0.23108 0.22418 0.23143 0.22325 C 0.23212 0.22109 0.23334 0.21924 0.23386 0.21647 C 0.23421 0.21554 0.23421 0.214 0.23455 0.21307 C 0.2349 0.21215 0.23577 0.21184 0.23646 0.21092 C 0.23664 0.20999 0.23664 0.20845 0.23698 0.20752 C 0.2375 0.20629 0.23837 0.20537 0.23907 0.20444 C 0.23924 0.20352 0.23941 0.20259 0.23959 0.20197 L 0.23959 0.20228 C 0.24011 0.19889 0.2408 0.19611 0.2415 0.19303 C 0.24167 0.1918 0.24184 0.19056 0.24219 0.18964 C 0.24236 0.18841 0.24306 0.18748 0.24341 0.18625 C 0.24393 0.18409 0.24427 0.18193 0.24462 0.17946 L 0.24532 0.17638 C 0.24549 0.17515 0.24584 0.17391 0.24584 0.17299 L 0.24584 0.17052 L 0.24584 0.17083 L 0.25209 0.16281 C 0.25278 0.16189 0.2533 0.16065 0.254 0.16065 L 0.2566 0.15942 C 0.2573 0.1588 0.25782 0.15788 0.25851 0.15695 C 0.25921 0.15665 0.26025 0.15634 0.26094 0.15603 C 0.27084 0.15079 0.25886 0.15634 0.26858 0.15264 C 0.27032 0.15202 0.27361 0.15048 0.27361 0.15079 C 0.27431 0.14955 0.27483 0.14863 0.27552 0.14832 C 0.27674 0.14709 0.27917 0.14585 0.27917 0.14616 C 0.28021 0.14493 0.28091 0.14369 0.28177 0.14246 C 0.28264 0.14184 0.28351 0.14123 0.28421 0.1403 C 0.28507 0.13938 0.28542 0.13814 0.28629 0.13691 C 0.28681 0.13629 0.2875 0.13568 0.28802 0.13475 C 0.29132 0.13013 0.28681 0.13475 0.29184 0.13013 C 0.29254 0.1292 0.29306 0.12797 0.29375 0.12704 C 0.29497 0.1255 0.29653 0.12458 0.29757 0.12242 C 0.30296 0.11255 0.29601 0.12458 0.30139 0.11687 C 0.30625 0.10978 0.30052 0.11687 0.30521 0.11132 C 0.30556 0.11008 0.30591 0.10885 0.30643 0.10793 C 0.30747 0.10577 0.30816 0.10515 0.30955 0.1033 C 0.31007 0.10052 0.31025 0.09867 0.31146 0.09682 C 0.31198 0.0959 0.31268 0.09528 0.31337 0.09436 C 0.31355 0.09343 0.31355 0.0922 0.31407 0.09127 C 0.31459 0.08881 0.3165 0.08449 0.3165 0.0848 L 0.3165 0.08449 C 0.31511 0.08264 0.31355 0.08048 0.31198 0.07894 C 0.31146 0.07801 0.31077 0.07801 0.31025 0.07771 C 0.30938 0.07709 0.30886 0.07586 0.30834 0.07524 C 0.30712 0.07431 0.30573 0.07401 0.30452 0.07308 L 0.30261 0.07216 C 0.30052 0.07061 0.30139 0.07092 0.3 0.07092 L 0.3 0.07123 C 0.29566 0.07123 0.29115 0.07123 0.28698 0.07216 C 0.28542 0.07246 0.28421 0.0737 0.28316 0.07431 C 0.27518 0.07771 0.2849 0.07339 0.27865 0.07647 C 0.27778 0.07709 0.27709 0.07709 0.27605 0.07771 C 0.27257 0.08727 0.27726 0.07586 0.27292 0.08202 C 0.2724 0.08295 0.27223 0.0848 0.27171 0.08572 C 0.26962 0.0885 0.2698 0.0848 0.2698 0.08757 L 0.2698 0.08788 C 0.26789 0.08881 0.26598 0.08942 0.26407 0.09127 C 0.26285 0.0922 0.26181 0.09497 0.26025 0.09559 L 0.25851 0.09682 C 0.25625 0.10885 0.25973 0.09035 0.2566 0.1033 C 0.25608 0.10546 0.25573 0.10793 0.25539 0.11008 L 0.254 0.11687 L 0.25209 0.12704 C 0.25157 0.13013 0.25105 0.13229 0.25105 0.13568 C 0.25087 0.13876 0.25105 0.14184 0.25105 0.14493 L 0.25105 0.14524 C 0.25 0.1477 0.24914 0.15079 0.24844 0.15387 C 0.24775 0.15603 0.2474 0.15942 0.24723 0.16158 C 0.24688 0.16281 0.24671 0.16374 0.24653 0.16497 C 0.24671 0.1699 0.24688 0.17484 0.24723 0.17946 C 0.24723 0.18224 0.24775 0.18501 0.24775 0.18748 C 0.24775 0.1918 0.24775 0.19642 0.24775 0.20074 L 0.24775 0.20105 C 0.24792 0.20444 0.24792 0.20752 0.24844 0.21092 C 0.24896 0.21523 0.24948 0.21801 0.25105 0.22109 C 0.25122 0.22202 0.25174 0.22263 0.25209 0.22325 C 0.25261 0.22572 0.25261 0.22788 0.25348 0.23003 C 0.25382 0.23127 0.25434 0.23219 0.25469 0.23312 C 0.25504 0.23435 0.25504 0.23558 0.25539 0.23682 C 0.25573 0.23774 0.25608 0.23898 0.2566 0.2399 C 0.25712 0.24114 0.25851 0.24237 0.25851 0.24268 L 0.25851 0.24237 C 0.25973 0.24576 0.26146 0.25069 0.26355 0.25378 C 0.26476 0.25532 0.26598 0.25655 0.26736 0.25809 L 0.27118 0.26241 C 0.27171 0.26303 0.2724 0.26395 0.27292 0.26488 L 0.27552 0.2692 L 0.27552 0.2695 C 0.27709 0.27074 0.27882 0.27228 0.28056 0.27382 C 0.28125 0.27413 0.28177 0.27413 0.28247 0.27475 C 0.28733 0.27906 0.28143 0.27536 0.28629 0.27814 C 0.2882 0.27783 0.29584 0.27814 0.29896 0.27475 C 0.29948 0.27413 0.3 0.2732 0.3007 0.27259 C 0.30209 0.27135 0.30434 0.27105 0.30573 0.27043 C 0.30643 0.27012 0.30764 0.2692 0.30764 0.2695 L 0.30764 0.2692 C 0.30921 0.26765 0.31094 0.26642 0.31268 0.26488 C 0.3165 0.26118 0.31268 0.26365 0.3165 0.26118 C 0.32101 0.24946 0.31407 0.26765 0.31962 0.2547 C 0.32049 0.25254 0.32136 0.25008 0.32223 0.24792 L 0.32344 0.24453 C 0.32396 0.24329 0.32448 0.24237 0.32466 0.24114 C 0.32605 0.23343 0.325 0.23589 0.32709 0.23219 C 0.32848 0.22479 0.32761 0.22726 0.329 0.22448 L 0.329 0.22479 C 0.33021 0.22171 0.33143 0.21924 0.3323 0.21647 C 0.33299 0.21431 0.33368 0.20814 0.33421 0.20537 C 0.33421 0.20197 0.33438 0.19858 0.33473 0.19519 C 0.33473 0.19426 0.33525 0.19303 0.33525 0.1918 C 0.33559 0.1881 0.33525 0.1844 0.33525 0.1807 L 0.33525 0.18101 C 0.33559 0.17175 0.33594 0.16281 0.33594 0.15387 C 0.33594 0.13198 0.33941 0.13259 0.33473 0.13259 L 0.33473 0.1292 C 0.33091 0.1181 0.3323 0.12365 0.33039 0.11348 L 0.329 0.107 C 0.32882 0.10577 0.329 0.10422 0.32848 0.1033 C 0.32778 0.10237 0.32709 0.10145 0.32657 0.10022 C 0.32257 0.09158 0.32761 0.10114 0.32396 0.09436 L 0.32396 0.09467 C 0.32223 0.09343 0.32049 0.09282 0.31893 0.09127 C 0.31823 0.09035 0.31823 0.0885 0.31771 0.08757 C 0.31719 0.08665 0.3165 0.08634 0.3158 0.08572 L 0.31771 0.08449 L 0.31771 0.0848 C 0.31962 0.08356 0.32153 0.08295 0.32344 0.08202 C 0.32657 0.08048 0.32518 0.08048 0.32709 0.07771 C 0.32778 0.07678 0.32848 0.07616 0.329 0.07524 C 0.32952 0.07431 0.32986 0.07308 0.33039 0.07216 C 0.33125 0.06969 0.33282 0.06784 0.33421 0.0663 C 0.33473 0.06599 0.33525 0.06568 0.33594 0.06537 C 0.33629 0.06506 0.33646 0.06537 0.33664 0.06537 L 0.33664 0.06568 C 0.33698 0.07246 0.33698 0.07956 0.33733 0.08665 C 0.3375 0.09004 0.33785 0.09312 0.33802 0.09682 C 0.33907 0.12088 0.33768 0.10854 0.33907 0.12118 C 0.33907 0.13383 0.33855 0.14678 0.33855 0.15942 L 0.33855 0.15973 C 0.33924 0.22757 0.33907 0.19889 0.33907 0.24576 L 0.33907 0.25008 L 0.33907 0.31175 L 0.33907 0.31206 C 0.33907 0.33056 0.33889 0.34937 0.33855 0.36787 C 0.33785 0.40611 0.33802 0.36694 0.33802 0.38452 L 0.33802 0.38483 C 0.33768 0.39747 0.33768 0.41073 0.33733 0.42368 C 0.33716 0.42615 0.33664 0.42831 0.33664 0.43047 C 0.33646 0.44465 0.33664 0.45883 0.33664 0.47302 L 0.33664 0.47333 C 0.33646 0.47734 0.33646 0.48196 0.33594 0.48659 C 0.33594 0.48875 0.33525 0.49214 0.33473 0.4943 C 0.33421 0.49892 0.33421 0.50139 0.33351 0.5054 C 0.3316 0.51681 0.33282 0.50786 0.3316 0.51804 C 0.33143 0.52205 0.33125 0.52606 0.33091 0.53037 C 0.33091 0.5313 0.33056 0.53222 0.33039 0.53346 C 0.33004 0.53592 0.33004 0.53808 0.32969 0.54024 C 0.32796 0.55165 0.32917 0.54302 0.32709 0.55042 C 0.32691 0.55165 0.32674 0.55258 0.32657 0.5535 C 0.32639 0.55443 0.32605 0.55535 0.32605 0.55597 L 0.32605 0.55628 C 0.325 0.55998 0.32379 0.56429 0.32275 0.5683 C 0.32223 0.57015 0.32188 0.57169 0.32153 0.57385 C 0.32084 0.57663 0.32101 0.57817 0.31962 0.58064 C 0.3191 0.58156 0.31841 0.58218 0.31771 0.58279 C 0.31736 0.58403 0.31702 0.58526 0.3165 0.58619 C 0.31389 0.59019 0.31337 0.59019 0.31094 0.59174 C 0.29966 0.60654 0.31441 0.58773 0.30643 0.59636 C 0.30469 0.59821 0.30573 0.59945 0.30313 0.59975 C 0.29861 0.60006 0.29393 0.59975 0.28941 0.59975 L 0.28941 0.60006 C 0.28855 0.59821 0.28438 0.59266 0.28316 0.58958 C 0.28264 0.58865 0.2823 0.58711 0.28177 0.58619 C 0.28125 0.58495 0.28039 0.58434 0.27986 0.58279 C 0.27865 0.58002 0.27796 0.57478 0.27743 0.57169 C 0.27709 0.57046 0.27674 0.56923 0.27674 0.5683 L 0.27674 0.56028 L 0.27674 0.56059 C 0.27691 0.55227 0.275 0.52914 0.27796 0.51557 C 0.27813 0.51496 0.27848 0.51403 0.27865 0.51341 L 0.27865 0.51372 C 0.279 0.51095 0.27986 0.5017 0.28056 0.49769 C 0.28091 0.49553 0.28108 0.49306 0.28177 0.4909 C 0.28386 0.48566 0.28282 0.48875 0.28421 0.48104 L 0.2849 0.47734 C 0.28525 0.47641 0.28542 0.47549 0.28559 0.47425 C 0.28594 0.4724 0.28611 0.47055 0.28629 0.4687 C 0.28646 0.46531 0.28646 0.46161 0.28698 0.45853 C 0.28716 0.45606 0.2875 0.4539 0.28802 0.45174 L 0.28941 0.44866 L 0.29063 0.44188 C 0.2908 0.44064 0.29098 0.43941 0.29115 0.43848 C 0.29236 0.43478 0.29323 0.43077 0.29445 0.42738 C 0.2948 0.42615 0.29532 0.42492 0.29566 0.42368 C 0.29601 0.42276 0.29601 0.42152 0.29636 0.4206 C 0.29671 0.41844 0.29723 0.41659 0.29757 0.41474 C 0.29775 0.41104 0.29775 0.40734 0.29827 0.40364 C 0.29844 0.4021 0.29827 0.40025 0.29896 0.39932 C 0.29948 0.39809 0.30052 0.3984 0.30139 0.39809 C 0.30174 0.39778 0.30209 0.39747 0.30261 0.39686 L 0.30261 0.39716 C 0.30573 0.38822 0.3066 0.38822 0.30764 0.38113 C 0.30782 0.3799 0.30799 0.37805 0.30834 0.37681 C 0.30851 0.37558 0.30921 0.37435 0.30955 0.37342 C 0.31042 0.37064 0.31198 0.36448 0.31198 0.36479 C 0.31372 0.35245 0.31146 0.36664 0.31407 0.35677 C 0.31459 0.3543 0.31476 0.35214 0.31511 0.34998 L 0.3158 0.34659 C 0.31598 0.34536 0.31615 0.34413 0.3165 0.3432 L 0.31719 0.34104 L 0.31719 0.34135 C 0.31823 0.33796 0.31927 0.33488 0.32032 0.33179 C 0.32084 0.33056 0.32101 0.32871 0.32153 0.32747 C 0.32188 0.32624 0.3224 0.32532 0.32275 0.32408 C 0.32344 0.32192 0.32361 0.31946 0.32396 0.3173 L 0.32466 0.31391 C 0.325 0.31298 0.32483 0.31144 0.32535 0.31052 C 0.329 0.30404 0.32396 0.3136 0.32778 0.30496 C 0.32848 0.30373 0.32917 0.30281 0.32969 0.30188 C 0.33021 0.30034 0.33039 0.29849 0.33091 0.29726 C 0.33421 0.28893 0.33073 0.30034 0.33282 0.29263 L 0.33282 0.29294 C 0.33386 0.29016 0.33507 0.2877 0.33594 0.28492 C 0.33664 0.28338 0.33698 0.28122 0.33733 0.27937 C 0.3375 0.27814 0.3375 0.2769 0.33802 0.27598 C 0.33855 0.27413 0.33924 0.2732 0.33976 0.27135 C 0.34028 0.27012 0.34046 0.26858 0.34098 0.26704 C 0.3415 0.2658 0.34184 0.26488 0.34236 0.26365 L 0.34427 0.25378 L 0.3448 0.25008 C 0.34514 0.24884 0.34514 0.24792 0.34549 0.24669 C 0.34584 0.24514 0.34636 0.24391 0.34671 0.24237 C 0.34688 0.24114 0.34723 0.24021 0.34723 0.23898 C 0.34757 0.23743 0.34757 0.23589 0.34792 0.23435 C 0.34827 0.23312 0.34896 0.23219 0.34931 0.23127 C 0.3507 0.22325 0.34879 0.23312 0.35105 0.22325 C 0.35139 0.22202 0.35157 0.22109 0.35174 0.21986 C 0.35209 0.21863 0.35261 0.2177 0.35296 0.21647 C 0.3533 0.21554 0.3533 0.21431 0.35365 0.21307 C 0.35486 0.20907 0.35521 0.20999 0.35677 0.20629 C 0.3573 0.20537 0.35782 0.20444 0.35816 0.20321 C 0.35834 0.20197 0.35834 0.20074 0.35868 0.19982 C 0.35903 0.19858 0.35955 0.19766 0.3599 0.19642 C 0.36025 0.19519 0.36025 0.19426 0.36059 0.19303 C 0.36094 0.1918 0.36146 0.19087 0.36198 0.18964 C 0.36459 0.18039 0.36007 0.19241 0.36372 0.18316 L 0.36511 0.17638 C 0.36563 0.17237 0.36511 0.17391 0.36632 0.17175 L 0.36632 0.17206 L 0.36632 0.17175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38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24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9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2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3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9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26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3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grpId="0" nodeType="withEffect">
                                  <p:stCondLst>
                                    <p:cond delay="32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6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nodeType="withEffect">
                                  <p:stCondLst>
                                    <p:cond delay="39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55277" y="651416"/>
            <a:ext cx="3396192" cy="4006976"/>
            <a:chOff x="7597520" y="1187554"/>
            <a:chExt cx="4528256" cy="53426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2153" t="39665" r="39071" b="25263"/>
            <a:stretch/>
          </p:blipFill>
          <p:spPr>
            <a:xfrm>
              <a:off x="7597520" y="1187554"/>
              <a:ext cx="4528256" cy="31312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2337" t="40463" r="39071" b="34105"/>
            <a:stretch/>
          </p:blipFill>
          <p:spPr>
            <a:xfrm>
              <a:off x="7622920" y="4259555"/>
              <a:ext cx="4499260" cy="227063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927242" y="483483"/>
            <a:ext cx="4345261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5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P001 5 hàng" panose="020B0603050302020204" pitchFamily="34" charset="-93"/>
              </a:rPr>
              <a:t>a‼ </a:t>
            </a:r>
            <a:endParaRPr lang="vi-VN" sz="2205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28059" y="1878371"/>
            <a:ext cx="436590" cy="96669"/>
          </a:xfrm>
          <a:custGeom>
            <a:avLst/>
            <a:gdLst>
              <a:gd name="connsiteX0" fmla="*/ 559633 w 559633"/>
              <a:gd name="connsiteY0" fmla="*/ 109532 h 109532"/>
              <a:gd name="connsiteX1" fmla="*/ 442210 w 559633"/>
              <a:gd name="connsiteY1" fmla="*/ 29584 h 109532"/>
              <a:gd name="connsiteX2" fmla="*/ 234846 w 559633"/>
              <a:gd name="connsiteY2" fmla="*/ 2102 h 109532"/>
              <a:gd name="connsiteX3" fmla="*/ 0 w 559633"/>
              <a:gd name="connsiteY3" fmla="*/ 79551 h 109532"/>
              <a:gd name="connsiteX4" fmla="*/ 0 w 559633"/>
              <a:gd name="connsiteY4" fmla="*/ 79551 h 109532"/>
              <a:gd name="connsiteX0" fmla="*/ 559633 w 559633"/>
              <a:gd name="connsiteY0" fmla="*/ 107433 h 107433"/>
              <a:gd name="connsiteX1" fmla="*/ 442210 w 559633"/>
              <a:gd name="connsiteY1" fmla="*/ 27485 h 107433"/>
              <a:gd name="connsiteX2" fmla="*/ 234846 w 559633"/>
              <a:gd name="connsiteY2" fmla="*/ 3 h 107433"/>
              <a:gd name="connsiteX3" fmla="*/ 109571 w 559633"/>
              <a:gd name="connsiteY3" fmla="*/ 26237 h 107433"/>
              <a:gd name="connsiteX4" fmla="*/ 0 w 559633"/>
              <a:gd name="connsiteY4" fmla="*/ 77452 h 107433"/>
              <a:gd name="connsiteX5" fmla="*/ 0 w 559633"/>
              <a:gd name="connsiteY5" fmla="*/ 77452 h 107433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9617 w 559633"/>
              <a:gd name="connsiteY4" fmla="*/ 61213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1220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07432 h 107432"/>
              <a:gd name="connsiteX1" fmla="*/ 442210 w 559633"/>
              <a:gd name="connsiteY1" fmla="*/ 27484 h 107432"/>
              <a:gd name="connsiteX2" fmla="*/ 234846 w 559633"/>
              <a:gd name="connsiteY2" fmla="*/ 2 h 107432"/>
              <a:gd name="connsiteX3" fmla="*/ 109571 w 559633"/>
              <a:gd name="connsiteY3" fmla="*/ 26236 h 107432"/>
              <a:gd name="connsiteX4" fmla="*/ 37119 w 559633"/>
              <a:gd name="connsiteY4" fmla="*/ 58715 h 107432"/>
              <a:gd name="connsiteX5" fmla="*/ 0 w 559633"/>
              <a:gd name="connsiteY5" fmla="*/ 77451 h 107432"/>
              <a:gd name="connsiteX6" fmla="*/ 0 w 559633"/>
              <a:gd name="connsiteY6" fmla="*/ 77451 h 107432"/>
              <a:gd name="connsiteX0" fmla="*/ 559633 w 559633"/>
              <a:gd name="connsiteY0" fmla="*/ 110130 h 110130"/>
              <a:gd name="connsiteX1" fmla="*/ 442210 w 559633"/>
              <a:gd name="connsiteY1" fmla="*/ 30182 h 110130"/>
              <a:gd name="connsiteX2" fmla="*/ 334424 w 559633"/>
              <a:gd name="connsiteY2" fmla="*/ 3949 h 110130"/>
              <a:gd name="connsiteX3" fmla="*/ 234846 w 559633"/>
              <a:gd name="connsiteY3" fmla="*/ 2700 h 110130"/>
              <a:gd name="connsiteX4" fmla="*/ 109571 w 559633"/>
              <a:gd name="connsiteY4" fmla="*/ 28934 h 110130"/>
              <a:gd name="connsiteX5" fmla="*/ 37119 w 559633"/>
              <a:gd name="connsiteY5" fmla="*/ 61413 h 110130"/>
              <a:gd name="connsiteX6" fmla="*/ 0 w 559633"/>
              <a:gd name="connsiteY6" fmla="*/ 80149 h 110130"/>
              <a:gd name="connsiteX7" fmla="*/ 0 w 559633"/>
              <a:gd name="connsiteY7" fmla="*/ 80149 h 110130"/>
              <a:gd name="connsiteX0" fmla="*/ 559633 w 559633"/>
              <a:gd name="connsiteY0" fmla="*/ 110130 h 110130"/>
              <a:gd name="connsiteX1" fmla="*/ 521801 w 559633"/>
              <a:gd name="connsiteY1" fmla="*/ 71405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59633 w 559633"/>
              <a:gd name="connsiteY0" fmla="*/ 110130 h 110130"/>
              <a:gd name="connsiteX1" fmla="*/ 521801 w 559633"/>
              <a:gd name="connsiteY1" fmla="*/ 76402 h 110130"/>
              <a:gd name="connsiteX2" fmla="*/ 442210 w 559633"/>
              <a:gd name="connsiteY2" fmla="*/ 30182 h 110130"/>
              <a:gd name="connsiteX3" fmla="*/ 334424 w 559633"/>
              <a:gd name="connsiteY3" fmla="*/ 3949 h 110130"/>
              <a:gd name="connsiteX4" fmla="*/ 234846 w 559633"/>
              <a:gd name="connsiteY4" fmla="*/ 2700 h 110130"/>
              <a:gd name="connsiteX5" fmla="*/ 109571 w 559633"/>
              <a:gd name="connsiteY5" fmla="*/ 28934 h 110130"/>
              <a:gd name="connsiteX6" fmla="*/ 37119 w 559633"/>
              <a:gd name="connsiteY6" fmla="*/ 61413 h 110130"/>
              <a:gd name="connsiteX7" fmla="*/ 0 w 559633"/>
              <a:gd name="connsiteY7" fmla="*/ 80149 h 110130"/>
              <a:gd name="connsiteX8" fmla="*/ 0 w 559633"/>
              <a:gd name="connsiteY8" fmla="*/ 80149 h 110130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21801 w 572125"/>
              <a:gd name="connsiteY1" fmla="*/ 76402 h 112628"/>
              <a:gd name="connsiteX2" fmla="*/ 442210 w 572125"/>
              <a:gd name="connsiteY2" fmla="*/ 30182 h 112628"/>
              <a:gd name="connsiteX3" fmla="*/ 334424 w 572125"/>
              <a:gd name="connsiteY3" fmla="*/ 3949 h 112628"/>
              <a:gd name="connsiteX4" fmla="*/ 234846 w 572125"/>
              <a:gd name="connsiteY4" fmla="*/ 2700 h 112628"/>
              <a:gd name="connsiteX5" fmla="*/ 109571 w 572125"/>
              <a:gd name="connsiteY5" fmla="*/ 28934 h 112628"/>
              <a:gd name="connsiteX6" fmla="*/ 37119 w 572125"/>
              <a:gd name="connsiteY6" fmla="*/ 61413 h 112628"/>
              <a:gd name="connsiteX7" fmla="*/ 0 w 572125"/>
              <a:gd name="connsiteY7" fmla="*/ 80149 h 112628"/>
              <a:gd name="connsiteX8" fmla="*/ 0 w 572125"/>
              <a:gd name="connsiteY8" fmla="*/ 80149 h 112628"/>
              <a:gd name="connsiteX0" fmla="*/ 572125 w 572125"/>
              <a:gd name="connsiteY0" fmla="*/ 112628 h 112628"/>
              <a:gd name="connsiteX1" fmla="*/ 541788 w 572125"/>
              <a:gd name="connsiteY1" fmla="*/ 98887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2628"/>
              <a:gd name="connsiteX1" fmla="*/ 541788 w 572125"/>
              <a:gd name="connsiteY1" fmla="*/ 91392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2125 w 572125"/>
              <a:gd name="connsiteY0" fmla="*/ 112628 h 113578"/>
              <a:gd name="connsiteX1" fmla="*/ 549283 w 572125"/>
              <a:gd name="connsiteY1" fmla="*/ 111379 h 113578"/>
              <a:gd name="connsiteX2" fmla="*/ 521801 w 572125"/>
              <a:gd name="connsiteY2" fmla="*/ 76402 h 113578"/>
              <a:gd name="connsiteX3" fmla="*/ 442210 w 572125"/>
              <a:gd name="connsiteY3" fmla="*/ 30182 h 113578"/>
              <a:gd name="connsiteX4" fmla="*/ 334424 w 572125"/>
              <a:gd name="connsiteY4" fmla="*/ 3949 h 113578"/>
              <a:gd name="connsiteX5" fmla="*/ 234846 w 572125"/>
              <a:gd name="connsiteY5" fmla="*/ 2700 h 113578"/>
              <a:gd name="connsiteX6" fmla="*/ 109571 w 572125"/>
              <a:gd name="connsiteY6" fmla="*/ 28934 h 113578"/>
              <a:gd name="connsiteX7" fmla="*/ 37119 w 572125"/>
              <a:gd name="connsiteY7" fmla="*/ 61413 h 113578"/>
              <a:gd name="connsiteX8" fmla="*/ 0 w 572125"/>
              <a:gd name="connsiteY8" fmla="*/ 80149 h 113578"/>
              <a:gd name="connsiteX9" fmla="*/ 0 w 572125"/>
              <a:gd name="connsiteY9" fmla="*/ 80149 h 113578"/>
              <a:gd name="connsiteX0" fmla="*/ 572125 w 572125"/>
              <a:gd name="connsiteY0" fmla="*/ 112628 h 112628"/>
              <a:gd name="connsiteX1" fmla="*/ 556778 w 572125"/>
              <a:gd name="connsiteY1" fmla="*/ 103884 h 112628"/>
              <a:gd name="connsiteX2" fmla="*/ 521801 w 572125"/>
              <a:gd name="connsiteY2" fmla="*/ 76402 h 112628"/>
              <a:gd name="connsiteX3" fmla="*/ 442210 w 572125"/>
              <a:gd name="connsiteY3" fmla="*/ 30182 h 112628"/>
              <a:gd name="connsiteX4" fmla="*/ 334424 w 572125"/>
              <a:gd name="connsiteY4" fmla="*/ 3949 h 112628"/>
              <a:gd name="connsiteX5" fmla="*/ 234846 w 572125"/>
              <a:gd name="connsiteY5" fmla="*/ 2700 h 112628"/>
              <a:gd name="connsiteX6" fmla="*/ 109571 w 572125"/>
              <a:gd name="connsiteY6" fmla="*/ 28934 h 112628"/>
              <a:gd name="connsiteX7" fmla="*/ 37119 w 572125"/>
              <a:gd name="connsiteY7" fmla="*/ 61413 h 112628"/>
              <a:gd name="connsiteX8" fmla="*/ 0 w 572125"/>
              <a:gd name="connsiteY8" fmla="*/ 80149 h 112628"/>
              <a:gd name="connsiteX9" fmla="*/ 0 w 572125"/>
              <a:gd name="connsiteY9" fmla="*/ 80149 h 112628"/>
              <a:gd name="connsiteX0" fmla="*/ 574624 w 574624"/>
              <a:gd name="connsiteY0" fmla="*/ 125120 h 125120"/>
              <a:gd name="connsiteX1" fmla="*/ 556778 w 574624"/>
              <a:gd name="connsiteY1" fmla="*/ 103884 h 125120"/>
              <a:gd name="connsiteX2" fmla="*/ 521801 w 574624"/>
              <a:gd name="connsiteY2" fmla="*/ 76402 h 125120"/>
              <a:gd name="connsiteX3" fmla="*/ 442210 w 574624"/>
              <a:gd name="connsiteY3" fmla="*/ 30182 h 125120"/>
              <a:gd name="connsiteX4" fmla="*/ 334424 w 574624"/>
              <a:gd name="connsiteY4" fmla="*/ 3949 h 125120"/>
              <a:gd name="connsiteX5" fmla="*/ 234846 w 574624"/>
              <a:gd name="connsiteY5" fmla="*/ 2700 h 125120"/>
              <a:gd name="connsiteX6" fmla="*/ 109571 w 574624"/>
              <a:gd name="connsiteY6" fmla="*/ 28934 h 125120"/>
              <a:gd name="connsiteX7" fmla="*/ 37119 w 574624"/>
              <a:gd name="connsiteY7" fmla="*/ 61413 h 125120"/>
              <a:gd name="connsiteX8" fmla="*/ 0 w 574624"/>
              <a:gd name="connsiteY8" fmla="*/ 80149 h 125120"/>
              <a:gd name="connsiteX9" fmla="*/ 0 w 574624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42210 w 582120"/>
              <a:gd name="connsiteY3" fmla="*/ 30182 h 125120"/>
              <a:gd name="connsiteX4" fmla="*/ 334424 w 582120"/>
              <a:gd name="connsiteY4" fmla="*/ 3949 h 125120"/>
              <a:gd name="connsiteX5" fmla="*/ 234846 w 582120"/>
              <a:gd name="connsiteY5" fmla="*/ 2700 h 125120"/>
              <a:gd name="connsiteX6" fmla="*/ 109571 w 582120"/>
              <a:gd name="connsiteY6" fmla="*/ 28934 h 125120"/>
              <a:gd name="connsiteX7" fmla="*/ 37119 w 582120"/>
              <a:gd name="connsiteY7" fmla="*/ 61413 h 125120"/>
              <a:gd name="connsiteX8" fmla="*/ 0 w 582120"/>
              <a:gd name="connsiteY8" fmla="*/ 80149 h 125120"/>
              <a:gd name="connsiteX9" fmla="*/ 0 w 582120"/>
              <a:gd name="connsiteY9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1425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5120 h 125120"/>
              <a:gd name="connsiteX1" fmla="*/ 556778 w 582120"/>
              <a:gd name="connsiteY1" fmla="*/ 103884 h 125120"/>
              <a:gd name="connsiteX2" fmla="*/ 521801 w 582120"/>
              <a:gd name="connsiteY2" fmla="*/ 76402 h 125120"/>
              <a:gd name="connsiteX3" fmla="*/ 476829 w 582120"/>
              <a:gd name="connsiteY3" fmla="*/ 46422 h 125120"/>
              <a:gd name="connsiteX4" fmla="*/ 442210 w 582120"/>
              <a:gd name="connsiteY4" fmla="*/ 30182 h 125120"/>
              <a:gd name="connsiteX5" fmla="*/ 334424 w 582120"/>
              <a:gd name="connsiteY5" fmla="*/ 3949 h 125120"/>
              <a:gd name="connsiteX6" fmla="*/ 234846 w 582120"/>
              <a:gd name="connsiteY6" fmla="*/ 2700 h 125120"/>
              <a:gd name="connsiteX7" fmla="*/ 109571 w 582120"/>
              <a:gd name="connsiteY7" fmla="*/ 28934 h 125120"/>
              <a:gd name="connsiteX8" fmla="*/ 37119 w 582120"/>
              <a:gd name="connsiteY8" fmla="*/ 61413 h 125120"/>
              <a:gd name="connsiteX9" fmla="*/ 0 w 582120"/>
              <a:gd name="connsiteY9" fmla="*/ 80149 h 125120"/>
              <a:gd name="connsiteX10" fmla="*/ 0 w 582120"/>
              <a:gd name="connsiteY10" fmla="*/ 80149 h 125120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8389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5891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4569 h 124569"/>
              <a:gd name="connsiteX1" fmla="*/ 556778 w 582120"/>
              <a:gd name="connsiteY1" fmla="*/ 103333 h 124569"/>
              <a:gd name="connsiteX2" fmla="*/ 521801 w 582120"/>
              <a:gd name="connsiteY2" fmla="*/ 75851 h 124569"/>
              <a:gd name="connsiteX3" fmla="*/ 476829 w 582120"/>
              <a:gd name="connsiteY3" fmla="*/ 45871 h 124569"/>
              <a:gd name="connsiteX4" fmla="*/ 442210 w 582120"/>
              <a:gd name="connsiteY4" fmla="*/ 29631 h 124569"/>
              <a:gd name="connsiteX5" fmla="*/ 404377 w 582120"/>
              <a:gd name="connsiteY5" fmla="*/ 13393 h 124569"/>
              <a:gd name="connsiteX6" fmla="*/ 334424 w 582120"/>
              <a:gd name="connsiteY6" fmla="*/ 3398 h 124569"/>
              <a:gd name="connsiteX7" fmla="*/ 234846 w 582120"/>
              <a:gd name="connsiteY7" fmla="*/ 2149 h 124569"/>
              <a:gd name="connsiteX8" fmla="*/ 109571 w 582120"/>
              <a:gd name="connsiteY8" fmla="*/ 28383 h 124569"/>
              <a:gd name="connsiteX9" fmla="*/ 37119 w 582120"/>
              <a:gd name="connsiteY9" fmla="*/ 60862 h 124569"/>
              <a:gd name="connsiteX10" fmla="*/ 0 w 582120"/>
              <a:gd name="connsiteY10" fmla="*/ 79598 h 124569"/>
              <a:gd name="connsiteX11" fmla="*/ 0 w 582120"/>
              <a:gd name="connsiteY11" fmla="*/ 79598 h 124569"/>
              <a:gd name="connsiteX0" fmla="*/ 582120 w 582120"/>
              <a:gd name="connsiteY0" fmla="*/ 127509 h 127509"/>
              <a:gd name="connsiteX1" fmla="*/ 556778 w 582120"/>
              <a:gd name="connsiteY1" fmla="*/ 106273 h 127509"/>
              <a:gd name="connsiteX2" fmla="*/ 521801 w 582120"/>
              <a:gd name="connsiteY2" fmla="*/ 78791 h 127509"/>
              <a:gd name="connsiteX3" fmla="*/ 476829 w 582120"/>
              <a:gd name="connsiteY3" fmla="*/ 48811 h 127509"/>
              <a:gd name="connsiteX4" fmla="*/ 442210 w 582120"/>
              <a:gd name="connsiteY4" fmla="*/ 32571 h 127509"/>
              <a:gd name="connsiteX5" fmla="*/ 404377 w 582120"/>
              <a:gd name="connsiteY5" fmla="*/ 16333 h 127509"/>
              <a:gd name="connsiteX6" fmla="*/ 334424 w 582120"/>
              <a:gd name="connsiteY6" fmla="*/ 1341 h 127509"/>
              <a:gd name="connsiteX7" fmla="*/ 234846 w 582120"/>
              <a:gd name="connsiteY7" fmla="*/ 5089 h 127509"/>
              <a:gd name="connsiteX8" fmla="*/ 109571 w 582120"/>
              <a:gd name="connsiteY8" fmla="*/ 31323 h 127509"/>
              <a:gd name="connsiteX9" fmla="*/ 37119 w 582120"/>
              <a:gd name="connsiteY9" fmla="*/ 63802 h 127509"/>
              <a:gd name="connsiteX10" fmla="*/ 0 w 582120"/>
              <a:gd name="connsiteY10" fmla="*/ 82538 h 127509"/>
              <a:gd name="connsiteX11" fmla="*/ 0 w 582120"/>
              <a:gd name="connsiteY11" fmla="*/ 82538 h 127509"/>
              <a:gd name="connsiteX0" fmla="*/ 582120 w 582120"/>
              <a:gd name="connsiteY0" fmla="*/ 126899 h 126899"/>
              <a:gd name="connsiteX1" fmla="*/ 556778 w 582120"/>
              <a:gd name="connsiteY1" fmla="*/ 105663 h 126899"/>
              <a:gd name="connsiteX2" fmla="*/ 521801 w 582120"/>
              <a:gd name="connsiteY2" fmla="*/ 78181 h 126899"/>
              <a:gd name="connsiteX3" fmla="*/ 476829 w 582120"/>
              <a:gd name="connsiteY3" fmla="*/ 48201 h 126899"/>
              <a:gd name="connsiteX4" fmla="*/ 442210 w 582120"/>
              <a:gd name="connsiteY4" fmla="*/ 31961 h 126899"/>
              <a:gd name="connsiteX5" fmla="*/ 404377 w 582120"/>
              <a:gd name="connsiteY5" fmla="*/ 15723 h 126899"/>
              <a:gd name="connsiteX6" fmla="*/ 334424 w 582120"/>
              <a:gd name="connsiteY6" fmla="*/ 731 h 126899"/>
              <a:gd name="connsiteX7" fmla="*/ 234846 w 582120"/>
              <a:gd name="connsiteY7" fmla="*/ 4479 h 126899"/>
              <a:gd name="connsiteX8" fmla="*/ 207006 w 582120"/>
              <a:gd name="connsiteY8" fmla="*/ 5728 h 126899"/>
              <a:gd name="connsiteX9" fmla="*/ 109571 w 582120"/>
              <a:gd name="connsiteY9" fmla="*/ 30713 h 126899"/>
              <a:gd name="connsiteX10" fmla="*/ 37119 w 582120"/>
              <a:gd name="connsiteY10" fmla="*/ 63192 h 126899"/>
              <a:gd name="connsiteX11" fmla="*/ 0 w 582120"/>
              <a:gd name="connsiteY11" fmla="*/ 81928 h 126899"/>
              <a:gd name="connsiteX12" fmla="*/ 0 w 582120"/>
              <a:gd name="connsiteY12" fmla="*/ 81928 h 126899"/>
              <a:gd name="connsiteX0" fmla="*/ 582120 w 582120"/>
              <a:gd name="connsiteY0" fmla="*/ 129752 h 129752"/>
              <a:gd name="connsiteX1" fmla="*/ 556778 w 582120"/>
              <a:gd name="connsiteY1" fmla="*/ 108516 h 129752"/>
              <a:gd name="connsiteX2" fmla="*/ 521801 w 582120"/>
              <a:gd name="connsiteY2" fmla="*/ 81034 h 129752"/>
              <a:gd name="connsiteX3" fmla="*/ 476829 w 582120"/>
              <a:gd name="connsiteY3" fmla="*/ 51054 h 129752"/>
              <a:gd name="connsiteX4" fmla="*/ 442210 w 582120"/>
              <a:gd name="connsiteY4" fmla="*/ 34814 h 129752"/>
              <a:gd name="connsiteX5" fmla="*/ 404377 w 582120"/>
              <a:gd name="connsiteY5" fmla="*/ 18576 h 129752"/>
              <a:gd name="connsiteX6" fmla="*/ 334424 w 582120"/>
              <a:gd name="connsiteY6" fmla="*/ 3584 h 129752"/>
              <a:gd name="connsiteX7" fmla="*/ 234846 w 582120"/>
              <a:gd name="connsiteY7" fmla="*/ 7332 h 129752"/>
              <a:gd name="connsiteX8" fmla="*/ 207006 w 582120"/>
              <a:gd name="connsiteY8" fmla="*/ 1086 h 129752"/>
              <a:gd name="connsiteX9" fmla="*/ 109571 w 582120"/>
              <a:gd name="connsiteY9" fmla="*/ 33566 h 129752"/>
              <a:gd name="connsiteX10" fmla="*/ 37119 w 582120"/>
              <a:gd name="connsiteY10" fmla="*/ 66045 h 129752"/>
              <a:gd name="connsiteX11" fmla="*/ 0 w 582120"/>
              <a:gd name="connsiteY11" fmla="*/ 84781 h 129752"/>
              <a:gd name="connsiteX12" fmla="*/ 0 w 582120"/>
              <a:gd name="connsiteY12" fmla="*/ 84781 h 129752"/>
              <a:gd name="connsiteX0" fmla="*/ 582120 w 582120"/>
              <a:gd name="connsiteY0" fmla="*/ 129722 h 129722"/>
              <a:gd name="connsiteX1" fmla="*/ 556778 w 582120"/>
              <a:gd name="connsiteY1" fmla="*/ 108486 h 129722"/>
              <a:gd name="connsiteX2" fmla="*/ 521801 w 582120"/>
              <a:gd name="connsiteY2" fmla="*/ 81004 h 129722"/>
              <a:gd name="connsiteX3" fmla="*/ 476829 w 582120"/>
              <a:gd name="connsiteY3" fmla="*/ 51024 h 129722"/>
              <a:gd name="connsiteX4" fmla="*/ 442210 w 582120"/>
              <a:gd name="connsiteY4" fmla="*/ 34784 h 129722"/>
              <a:gd name="connsiteX5" fmla="*/ 404377 w 582120"/>
              <a:gd name="connsiteY5" fmla="*/ 18546 h 129722"/>
              <a:gd name="connsiteX6" fmla="*/ 334424 w 582120"/>
              <a:gd name="connsiteY6" fmla="*/ 3554 h 129722"/>
              <a:gd name="connsiteX7" fmla="*/ 269465 w 582120"/>
              <a:gd name="connsiteY7" fmla="*/ 1056 h 129722"/>
              <a:gd name="connsiteX8" fmla="*/ 234846 w 582120"/>
              <a:gd name="connsiteY8" fmla="*/ 7302 h 129722"/>
              <a:gd name="connsiteX9" fmla="*/ 207006 w 582120"/>
              <a:gd name="connsiteY9" fmla="*/ 1056 h 129722"/>
              <a:gd name="connsiteX10" fmla="*/ 109571 w 582120"/>
              <a:gd name="connsiteY10" fmla="*/ 33536 h 129722"/>
              <a:gd name="connsiteX11" fmla="*/ 37119 w 582120"/>
              <a:gd name="connsiteY11" fmla="*/ 66015 h 129722"/>
              <a:gd name="connsiteX12" fmla="*/ 0 w 582120"/>
              <a:gd name="connsiteY12" fmla="*/ 84751 h 129722"/>
              <a:gd name="connsiteX13" fmla="*/ 0 w 582120"/>
              <a:gd name="connsiteY13" fmla="*/ 84751 h 12972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30212 h 130212"/>
              <a:gd name="connsiteX1" fmla="*/ 556778 w 582120"/>
              <a:gd name="connsiteY1" fmla="*/ 108976 h 130212"/>
              <a:gd name="connsiteX2" fmla="*/ 521801 w 582120"/>
              <a:gd name="connsiteY2" fmla="*/ 81494 h 130212"/>
              <a:gd name="connsiteX3" fmla="*/ 476829 w 582120"/>
              <a:gd name="connsiteY3" fmla="*/ 51514 h 130212"/>
              <a:gd name="connsiteX4" fmla="*/ 442210 w 582120"/>
              <a:gd name="connsiteY4" fmla="*/ 35274 h 130212"/>
              <a:gd name="connsiteX5" fmla="*/ 404377 w 582120"/>
              <a:gd name="connsiteY5" fmla="*/ 19036 h 130212"/>
              <a:gd name="connsiteX6" fmla="*/ 334424 w 582120"/>
              <a:gd name="connsiteY6" fmla="*/ 4044 h 130212"/>
              <a:gd name="connsiteX7" fmla="*/ 269465 w 582120"/>
              <a:gd name="connsiteY7" fmla="*/ 1546 h 130212"/>
              <a:gd name="connsiteX8" fmla="*/ 234846 w 582120"/>
              <a:gd name="connsiteY8" fmla="*/ 297 h 130212"/>
              <a:gd name="connsiteX9" fmla="*/ 207006 w 582120"/>
              <a:gd name="connsiteY9" fmla="*/ 9042 h 130212"/>
              <a:gd name="connsiteX10" fmla="*/ 109571 w 582120"/>
              <a:gd name="connsiteY10" fmla="*/ 34026 h 130212"/>
              <a:gd name="connsiteX11" fmla="*/ 37119 w 582120"/>
              <a:gd name="connsiteY11" fmla="*/ 66505 h 130212"/>
              <a:gd name="connsiteX12" fmla="*/ 0 w 582120"/>
              <a:gd name="connsiteY12" fmla="*/ 85241 h 130212"/>
              <a:gd name="connsiteX13" fmla="*/ 0 w 582120"/>
              <a:gd name="connsiteY13" fmla="*/ 85241 h 13021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34846 w 582120"/>
              <a:gd name="connsiteY8" fmla="*/ 6472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  <a:gd name="connsiteX0" fmla="*/ 582120 w 582120"/>
              <a:gd name="connsiteY0" fmla="*/ 128892 h 128892"/>
              <a:gd name="connsiteX1" fmla="*/ 556778 w 582120"/>
              <a:gd name="connsiteY1" fmla="*/ 107656 h 128892"/>
              <a:gd name="connsiteX2" fmla="*/ 521801 w 582120"/>
              <a:gd name="connsiteY2" fmla="*/ 80174 h 128892"/>
              <a:gd name="connsiteX3" fmla="*/ 476829 w 582120"/>
              <a:gd name="connsiteY3" fmla="*/ 50194 h 128892"/>
              <a:gd name="connsiteX4" fmla="*/ 442210 w 582120"/>
              <a:gd name="connsiteY4" fmla="*/ 33954 h 128892"/>
              <a:gd name="connsiteX5" fmla="*/ 404377 w 582120"/>
              <a:gd name="connsiteY5" fmla="*/ 17716 h 128892"/>
              <a:gd name="connsiteX6" fmla="*/ 334424 w 582120"/>
              <a:gd name="connsiteY6" fmla="*/ 2724 h 128892"/>
              <a:gd name="connsiteX7" fmla="*/ 269465 w 582120"/>
              <a:gd name="connsiteY7" fmla="*/ 226 h 128892"/>
              <a:gd name="connsiteX8" fmla="*/ 229849 w 582120"/>
              <a:gd name="connsiteY8" fmla="*/ 3973 h 128892"/>
              <a:gd name="connsiteX9" fmla="*/ 207006 w 582120"/>
              <a:gd name="connsiteY9" fmla="*/ 7722 h 128892"/>
              <a:gd name="connsiteX10" fmla="*/ 109571 w 582120"/>
              <a:gd name="connsiteY10" fmla="*/ 32706 h 128892"/>
              <a:gd name="connsiteX11" fmla="*/ 37119 w 582120"/>
              <a:gd name="connsiteY11" fmla="*/ 65185 h 128892"/>
              <a:gd name="connsiteX12" fmla="*/ 0 w 582120"/>
              <a:gd name="connsiteY12" fmla="*/ 83921 h 128892"/>
              <a:gd name="connsiteX13" fmla="*/ 0 w 582120"/>
              <a:gd name="connsiteY13" fmla="*/ 83921 h 12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2120" h="128892">
                <a:moveTo>
                  <a:pt x="582120" y="128892"/>
                </a:moveTo>
                <a:cubicBezTo>
                  <a:pt x="577064" y="124936"/>
                  <a:pt x="565165" y="113694"/>
                  <a:pt x="556778" y="107656"/>
                </a:cubicBezTo>
                <a:cubicBezTo>
                  <a:pt x="548391" y="101618"/>
                  <a:pt x="535126" y="89751"/>
                  <a:pt x="521801" y="80174"/>
                </a:cubicBezTo>
                <a:cubicBezTo>
                  <a:pt x="508476" y="70597"/>
                  <a:pt x="490094" y="57897"/>
                  <a:pt x="476829" y="50194"/>
                </a:cubicBezTo>
                <a:cubicBezTo>
                  <a:pt x="463564" y="42491"/>
                  <a:pt x="454285" y="39367"/>
                  <a:pt x="442210" y="33954"/>
                </a:cubicBezTo>
                <a:cubicBezTo>
                  <a:pt x="430135" y="28541"/>
                  <a:pt x="422341" y="22088"/>
                  <a:pt x="404377" y="17716"/>
                </a:cubicBezTo>
                <a:cubicBezTo>
                  <a:pt x="386413" y="13344"/>
                  <a:pt x="356909" y="5223"/>
                  <a:pt x="334424" y="2724"/>
                </a:cubicBezTo>
                <a:cubicBezTo>
                  <a:pt x="311939" y="226"/>
                  <a:pt x="286061" y="-399"/>
                  <a:pt x="269465" y="226"/>
                </a:cubicBezTo>
                <a:cubicBezTo>
                  <a:pt x="252869" y="851"/>
                  <a:pt x="240259" y="2724"/>
                  <a:pt x="229849" y="3973"/>
                </a:cubicBezTo>
                <a:cubicBezTo>
                  <a:pt x="219439" y="5222"/>
                  <a:pt x="227885" y="3350"/>
                  <a:pt x="207006" y="7722"/>
                </a:cubicBezTo>
                <a:cubicBezTo>
                  <a:pt x="186127" y="12094"/>
                  <a:pt x="137886" y="23129"/>
                  <a:pt x="109571" y="32706"/>
                </a:cubicBezTo>
                <a:cubicBezTo>
                  <a:pt x="81256" y="42283"/>
                  <a:pt x="55381" y="56649"/>
                  <a:pt x="37119" y="65185"/>
                </a:cubicBezTo>
                <a:cubicBezTo>
                  <a:pt x="18857" y="73721"/>
                  <a:pt x="6187" y="80798"/>
                  <a:pt x="0" y="83921"/>
                </a:cubicBezTo>
                <a:lnTo>
                  <a:pt x="0" y="83921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9" name="Freeform 8"/>
          <p:cNvSpPr/>
          <p:nvPr/>
        </p:nvSpPr>
        <p:spPr>
          <a:xfrm>
            <a:off x="3991456" y="1938501"/>
            <a:ext cx="243830" cy="577307"/>
          </a:xfrm>
          <a:custGeom>
            <a:avLst/>
            <a:gdLst>
              <a:gd name="connsiteX0" fmla="*/ 316340 w 316340"/>
              <a:gd name="connsiteY0" fmla="*/ 0 h 777507"/>
              <a:gd name="connsiteX1" fmla="*/ 163940 w 316340"/>
              <a:gd name="connsiteY1" fmla="*/ 142407 h 777507"/>
              <a:gd name="connsiteX2" fmla="*/ 49016 w 316340"/>
              <a:gd name="connsiteY2" fmla="*/ 364761 h 777507"/>
              <a:gd name="connsiteX3" fmla="*/ 1547 w 316340"/>
              <a:gd name="connsiteY3" fmla="*/ 577122 h 777507"/>
              <a:gd name="connsiteX4" fmla="*/ 11540 w 316340"/>
              <a:gd name="connsiteY4" fmla="*/ 762000 h 777507"/>
              <a:gd name="connsiteX5" fmla="*/ 11540 w 316340"/>
              <a:gd name="connsiteY5" fmla="*/ 754505 h 777507"/>
              <a:gd name="connsiteX0" fmla="*/ 323835 w 323835"/>
              <a:gd name="connsiteY0" fmla="*/ 0 h 780005"/>
              <a:gd name="connsiteX1" fmla="*/ 163940 w 323835"/>
              <a:gd name="connsiteY1" fmla="*/ 144905 h 780005"/>
              <a:gd name="connsiteX2" fmla="*/ 49016 w 323835"/>
              <a:gd name="connsiteY2" fmla="*/ 367259 h 780005"/>
              <a:gd name="connsiteX3" fmla="*/ 1547 w 323835"/>
              <a:gd name="connsiteY3" fmla="*/ 579620 h 780005"/>
              <a:gd name="connsiteX4" fmla="*/ 11540 w 323835"/>
              <a:gd name="connsiteY4" fmla="*/ 764498 h 780005"/>
              <a:gd name="connsiteX5" fmla="*/ 11540 w 323835"/>
              <a:gd name="connsiteY5" fmla="*/ 757003 h 780005"/>
              <a:gd name="connsiteX0" fmla="*/ 328832 w 328832"/>
              <a:gd name="connsiteY0" fmla="*/ 0 h 780005"/>
              <a:gd name="connsiteX1" fmla="*/ 163940 w 328832"/>
              <a:gd name="connsiteY1" fmla="*/ 144905 h 780005"/>
              <a:gd name="connsiteX2" fmla="*/ 49016 w 328832"/>
              <a:gd name="connsiteY2" fmla="*/ 367259 h 780005"/>
              <a:gd name="connsiteX3" fmla="*/ 1547 w 328832"/>
              <a:gd name="connsiteY3" fmla="*/ 579620 h 780005"/>
              <a:gd name="connsiteX4" fmla="*/ 11540 w 328832"/>
              <a:gd name="connsiteY4" fmla="*/ 764498 h 780005"/>
              <a:gd name="connsiteX5" fmla="*/ 11540 w 328832"/>
              <a:gd name="connsiteY5" fmla="*/ 757003 h 780005"/>
              <a:gd name="connsiteX0" fmla="*/ 323835 w 323835"/>
              <a:gd name="connsiteY0" fmla="*/ 0 h 785002"/>
              <a:gd name="connsiteX1" fmla="*/ 163940 w 323835"/>
              <a:gd name="connsiteY1" fmla="*/ 149902 h 785002"/>
              <a:gd name="connsiteX2" fmla="*/ 49016 w 323835"/>
              <a:gd name="connsiteY2" fmla="*/ 372256 h 785002"/>
              <a:gd name="connsiteX3" fmla="*/ 1547 w 323835"/>
              <a:gd name="connsiteY3" fmla="*/ 584617 h 785002"/>
              <a:gd name="connsiteX4" fmla="*/ 11540 w 323835"/>
              <a:gd name="connsiteY4" fmla="*/ 769495 h 785002"/>
              <a:gd name="connsiteX5" fmla="*/ 11540 w 323835"/>
              <a:gd name="connsiteY5" fmla="*/ 762000 h 785002"/>
              <a:gd name="connsiteX0" fmla="*/ 326333 w 326333"/>
              <a:gd name="connsiteY0" fmla="*/ 0 h 780005"/>
              <a:gd name="connsiteX1" fmla="*/ 163940 w 326333"/>
              <a:gd name="connsiteY1" fmla="*/ 144905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6333 w 326333"/>
              <a:gd name="connsiteY0" fmla="*/ 0 h 780005"/>
              <a:gd name="connsiteX1" fmla="*/ 166438 w 326333"/>
              <a:gd name="connsiteY1" fmla="*/ 147404 h 780005"/>
              <a:gd name="connsiteX2" fmla="*/ 49016 w 326333"/>
              <a:gd name="connsiteY2" fmla="*/ 367259 h 780005"/>
              <a:gd name="connsiteX3" fmla="*/ 1547 w 326333"/>
              <a:gd name="connsiteY3" fmla="*/ 579620 h 780005"/>
              <a:gd name="connsiteX4" fmla="*/ 11540 w 326333"/>
              <a:gd name="connsiteY4" fmla="*/ 764498 h 780005"/>
              <a:gd name="connsiteX5" fmla="*/ 11540 w 326333"/>
              <a:gd name="connsiteY5" fmla="*/ 757003 h 780005"/>
              <a:gd name="connsiteX0" fmla="*/ 324027 w 324027"/>
              <a:gd name="connsiteY0" fmla="*/ 0 h 780005"/>
              <a:gd name="connsiteX1" fmla="*/ 164132 w 324027"/>
              <a:gd name="connsiteY1" fmla="*/ 147404 h 780005"/>
              <a:gd name="connsiteX2" fmla="*/ 46710 w 324027"/>
              <a:gd name="connsiteY2" fmla="*/ 367259 h 780005"/>
              <a:gd name="connsiteX3" fmla="*/ 1740 w 324027"/>
              <a:gd name="connsiteY3" fmla="*/ 579620 h 780005"/>
              <a:gd name="connsiteX4" fmla="*/ 9234 w 324027"/>
              <a:gd name="connsiteY4" fmla="*/ 764498 h 780005"/>
              <a:gd name="connsiteX5" fmla="*/ 9234 w 324027"/>
              <a:gd name="connsiteY5" fmla="*/ 757003 h 780005"/>
              <a:gd name="connsiteX0" fmla="*/ 325107 w 325107"/>
              <a:gd name="connsiteY0" fmla="*/ 0 h 769742"/>
              <a:gd name="connsiteX1" fmla="*/ 165212 w 325107"/>
              <a:gd name="connsiteY1" fmla="*/ 147404 h 769742"/>
              <a:gd name="connsiteX2" fmla="*/ 47790 w 325107"/>
              <a:gd name="connsiteY2" fmla="*/ 367259 h 769742"/>
              <a:gd name="connsiteX3" fmla="*/ 2820 w 325107"/>
              <a:gd name="connsiteY3" fmla="*/ 579620 h 769742"/>
              <a:gd name="connsiteX4" fmla="*/ 5318 w 325107"/>
              <a:gd name="connsiteY4" fmla="*/ 724525 h 769742"/>
              <a:gd name="connsiteX5" fmla="*/ 10314 w 325107"/>
              <a:gd name="connsiteY5" fmla="*/ 764498 h 769742"/>
              <a:gd name="connsiteX6" fmla="*/ 10314 w 325107"/>
              <a:gd name="connsiteY6" fmla="*/ 757003 h 76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7" h="769742">
                <a:moveTo>
                  <a:pt x="325107" y="0"/>
                </a:moveTo>
                <a:cubicBezTo>
                  <a:pt x="271184" y="40807"/>
                  <a:pt x="211432" y="86194"/>
                  <a:pt x="165212" y="147404"/>
                </a:cubicBezTo>
                <a:cubicBezTo>
                  <a:pt x="118993" y="208614"/>
                  <a:pt x="74855" y="295223"/>
                  <a:pt x="47790" y="367259"/>
                </a:cubicBezTo>
                <a:cubicBezTo>
                  <a:pt x="20725" y="439295"/>
                  <a:pt x="9899" y="520076"/>
                  <a:pt x="2820" y="579620"/>
                </a:cubicBezTo>
                <a:cubicBezTo>
                  <a:pt x="-4259" y="639164"/>
                  <a:pt x="4069" y="693712"/>
                  <a:pt x="5318" y="724525"/>
                </a:cubicBezTo>
                <a:cubicBezTo>
                  <a:pt x="6567" y="755338"/>
                  <a:pt x="9481" y="759085"/>
                  <a:pt x="10314" y="764498"/>
                </a:cubicBezTo>
                <a:cubicBezTo>
                  <a:pt x="11147" y="769911"/>
                  <a:pt x="11146" y="775532"/>
                  <a:pt x="10314" y="75700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" name="Freeform 9"/>
          <p:cNvSpPr/>
          <p:nvPr/>
        </p:nvSpPr>
        <p:spPr>
          <a:xfrm>
            <a:off x="4001064" y="2517496"/>
            <a:ext cx="393492" cy="408482"/>
          </a:xfrm>
          <a:custGeom>
            <a:avLst/>
            <a:gdLst>
              <a:gd name="connsiteX0" fmla="*/ 0 w 512164"/>
              <a:gd name="connsiteY0" fmla="*/ 0 h 489679"/>
              <a:gd name="connsiteX1" fmla="*/ 69954 w 512164"/>
              <a:gd name="connsiteY1" fmla="*/ 174886 h 489679"/>
              <a:gd name="connsiteX2" fmla="*/ 179882 w 512164"/>
              <a:gd name="connsiteY2" fmla="*/ 324787 h 489679"/>
              <a:gd name="connsiteX3" fmla="*/ 279816 w 512164"/>
              <a:gd name="connsiteY3" fmla="*/ 404735 h 489679"/>
              <a:gd name="connsiteX4" fmla="*/ 369757 w 512164"/>
              <a:gd name="connsiteY4" fmla="*/ 449705 h 489679"/>
              <a:gd name="connsiteX5" fmla="*/ 512164 w 512164"/>
              <a:gd name="connsiteY5" fmla="*/ 489679 h 489679"/>
              <a:gd name="connsiteX6" fmla="*/ 512164 w 512164"/>
              <a:gd name="connsiteY6" fmla="*/ 489679 h 489679"/>
              <a:gd name="connsiteX0" fmla="*/ 0 w 517160"/>
              <a:gd name="connsiteY0" fmla="*/ 0 h 509666"/>
              <a:gd name="connsiteX1" fmla="*/ 74950 w 517160"/>
              <a:gd name="connsiteY1" fmla="*/ 194873 h 509666"/>
              <a:gd name="connsiteX2" fmla="*/ 184878 w 517160"/>
              <a:gd name="connsiteY2" fmla="*/ 344774 h 509666"/>
              <a:gd name="connsiteX3" fmla="*/ 284812 w 517160"/>
              <a:gd name="connsiteY3" fmla="*/ 424722 h 509666"/>
              <a:gd name="connsiteX4" fmla="*/ 374753 w 517160"/>
              <a:gd name="connsiteY4" fmla="*/ 469692 h 509666"/>
              <a:gd name="connsiteX5" fmla="*/ 517160 w 517160"/>
              <a:gd name="connsiteY5" fmla="*/ 509666 h 509666"/>
              <a:gd name="connsiteX6" fmla="*/ 517160 w 517160"/>
              <a:gd name="connsiteY6" fmla="*/ 509666 h 509666"/>
              <a:gd name="connsiteX0" fmla="*/ 0 w 519659"/>
              <a:gd name="connsiteY0" fmla="*/ 0 h 529653"/>
              <a:gd name="connsiteX1" fmla="*/ 77449 w 519659"/>
              <a:gd name="connsiteY1" fmla="*/ 214860 h 529653"/>
              <a:gd name="connsiteX2" fmla="*/ 187377 w 519659"/>
              <a:gd name="connsiteY2" fmla="*/ 364761 h 529653"/>
              <a:gd name="connsiteX3" fmla="*/ 287311 w 519659"/>
              <a:gd name="connsiteY3" fmla="*/ 444709 h 529653"/>
              <a:gd name="connsiteX4" fmla="*/ 377252 w 519659"/>
              <a:gd name="connsiteY4" fmla="*/ 489679 h 529653"/>
              <a:gd name="connsiteX5" fmla="*/ 519659 w 519659"/>
              <a:gd name="connsiteY5" fmla="*/ 529653 h 529653"/>
              <a:gd name="connsiteX6" fmla="*/ 519659 w 519659"/>
              <a:gd name="connsiteY6" fmla="*/ 529653 h 529653"/>
              <a:gd name="connsiteX0" fmla="*/ 0 w 524656"/>
              <a:gd name="connsiteY0" fmla="*/ 0 h 539647"/>
              <a:gd name="connsiteX1" fmla="*/ 82446 w 524656"/>
              <a:gd name="connsiteY1" fmla="*/ 224854 h 539647"/>
              <a:gd name="connsiteX2" fmla="*/ 192374 w 524656"/>
              <a:gd name="connsiteY2" fmla="*/ 374755 h 539647"/>
              <a:gd name="connsiteX3" fmla="*/ 292308 w 524656"/>
              <a:gd name="connsiteY3" fmla="*/ 454703 h 539647"/>
              <a:gd name="connsiteX4" fmla="*/ 382249 w 524656"/>
              <a:gd name="connsiteY4" fmla="*/ 499673 h 539647"/>
              <a:gd name="connsiteX5" fmla="*/ 524656 w 524656"/>
              <a:gd name="connsiteY5" fmla="*/ 539647 h 539647"/>
              <a:gd name="connsiteX6" fmla="*/ 524656 w 524656"/>
              <a:gd name="connsiteY6" fmla="*/ 539647 h 539647"/>
              <a:gd name="connsiteX0" fmla="*/ 0 w 524656"/>
              <a:gd name="connsiteY0" fmla="*/ 0 h 544643"/>
              <a:gd name="connsiteX1" fmla="*/ 82446 w 524656"/>
              <a:gd name="connsiteY1" fmla="*/ 229850 h 544643"/>
              <a:gd name="connsiteX2" fmla="*/ 192374 w 524656"/>
              <a:gd name="connsiteY2" fmla="*/ 379751 h 544643"/>
              <a:gd name="connsiteX3" fmla="*/ 292308 w 524656"/>
              <a:gd name="connsiteY3" fmla="*/ 459699 h 544643"/>
              <a:gd name="connsiteX4" fmla="*/ 382249 w 524656"/>
              <a:gd name="connsiteY4" fmla="*/ 504669 h 544643"/>
              <a:gd name="connsiteX5" fmla="*/ 524656 w 524656"/>
              <a:gd name="connsiteY5" fmla="*/ 544643 h 544643"/>
              <a:gd name="connsiteX6" fmla="*/ 524656 w 524656"/>
              <a:gd name="connsiteY6" fmla="*/ 544643 h 544643"/>
              <a:gd name="connsiteX0" fmla="*/ 0 w 524656"/>
              <a:gd name="connsiteY0" fmla="*/ 0 h 544643"/>
              <a:gd name="connsiteX1" fmla="*/ 14991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92308 w 524656"/>
              <a:gd name="connsiteY4" fmla="*/ 459699 h 544643"/>
              <a:gd name="connsiteX5" fmla="*/ 382249 w 524656"/>
              <a:gd name="connsiteY5" fmla="*/ 504669 h 544643"/>
              <a:gd name="connsiteX6" fmla="*/ 524656 w 524656"/>
              <a:gd name="connsiteY6" fmla="*/ 544643 h 544643"/>
              <a:gd name="connsiteX7" fmla="*/ 524656 w 524656"/>
              <a:gd name="connsiteY7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92374 w 524656"/>
              <a:gd name="connsiteY3" fmla="*/ 379751 h 544643"/>
              <a:gd name="connsiteX4" fmla="*/ 217358 w 524656"/>
              <a:gd name="connsiteY4" fmla="*/ 407234 h 544643"/>
              <a:gd name="connsiteX5" fmla="*/ 292308 w 524656"/>
              <a:gd name="connsiteY5" fmla="*/ 459699 h 544643"/>
              <a:gd name="connsiteX6" fmla="*/ 382249 w 524656"/>
              <a:gd name="connsiteY6" fmla="*/ 504669 h 544643"/>
              <a:gd name="connsiteX7" fmla="*/ 524656 w 524656"/>
              <a:gd name="connsiteY7" fmla="*/ 544643 h 544643"/>
              <a:gd name="connsiteX8" fmla="*/ 524656 w 524656"/>
              <a:gd name="connsiteY8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19792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9909 w 524656"/>
              <a:gd name="connsiteY3" fmla="*/ 32728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4906 w 524656"/>
              <a:gd name="connsiteY3" fmla="*/ 322291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27288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47404 w 524656"/>
              <a:gd name="connsiteY3" fmla="*/ 324790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192374 w 524656"/>
              <a:gd name="connsiteY4" fmla="*/ 379751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17358 w 524656"/>
              <a:gd name="connsiteY5" fmla="*/ 407234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382249 w 524656"/>
              <a:gd name="connsiteY7" fmla="*/ 504669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7221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59699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2308 w 524656"/>
              <a:gd name="connsiteY6" fmla="*/ 464696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4723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94806 w 524656"/>
              <a:gd name="connsiteY6" fmla="*/ 462197 h 544643"/>
              <a:gd name="connsiteX7" fmla="*/ 412229 w 524656"/>
              <a:gd name="connsiteY7" fmla="*/ 512164 h 544643"/>
              <a:gd name="connsiteX8" fmla="*/ 524656 w 524656"/>
              <a:gd name="connsiteY8" fmla="*/ 544643 h 544643"/>
              <a:gd name="connsiteX9" fmla="*/ 524656 w 524656"/>
              <a:gd name="connsiteY9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69824 w 524656"/>
              <a:gd name="connsiteY6" fmla="*/ 449706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412229 w 524656"/>
              <a:gd name="connsiteY8" fmla="*/ 512164 h 544643"/>
              <a:gd name="connsiteX9" fmla="*/ 524656 w 524656"/>
              <a:gd name="connsiteY9" fmla="*/ 544643 h 544643"/>
              <a:gd name="connsiteX10" fmla="*/ 524656 w 524656"/>
              <a:gd name="connsiteY10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41061 w 524656"/>
              <a:gd name="connsiteY8" fmla="*/ 491098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32824 w 524656"/>
              <a:gd name="connsiteY8" fmla="*/ 478741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1656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2229 w 524656"/>
              <a:gd name="connsiteY9" fmla="*/ 512164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78132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  <a:gd name="connsiteX0" fmla="*/ 0 w 524656"/>
              <a:gd name="connsiteY0" fmla="*/ 0 h 544643"/>
              <a:gd name="connsiteX1" fmla="*/ 22486 w 524656"/>
              <a:gd name="connsiteY1" fmla="*/ 92441 h 544643"/>
              <a:gd name="connsiteX2" fmla="*/ 82446 w 524656"/>
              <a:gd name="connsiteY2" fmla="*/ 229850 h 544643"/>
              <a:gd name="connsiteX3" fmla="*/ 137410 w 524656"/>
              <a:gd name="connsiteY3" fmla="*/ 314797 h 544643"/>
              <a:gd name="connsiteX4" fmla="*/ 217358 w 524656"/>
              <a:gd name="connsiteY4" fmla="*/ 404735 h 544643"/>
              <a:gd name="connsiteX5" fmla="*/ 244840 w 524656"/>
              <a:gd name="connsiteY5" fmla="*/ 429719 h 544643"/>
              <a:gd name="connsiteX6" fmla="*/ 272322 w 524656"/>
              <a:gd name="connsiteY6" fmla="*/ 447208 h 544643"/>
              <a:gd name="connsiteX7" fmla="*/ 294806 w 524656"/>
              <a:gd name="connsiteY7" fmla="*/ 462197 h 544643"/>
              <a:gd name="connsiteX8" fmla="*/ 369894 w 524656"/>
              <a:gd name="connsiteY8" fmla="*/ 499336 h 544643"/>
              <a:gd name="connsiteX9" fmla="*/ 416348 w 524656"/>
              <a:gd name="connsiteY9" fmla="*/ 520401 h 544643"/>
              <a:gd name="connsiteX10" fmla="*/ 524656 w 524656"/>
              <a:gd name="connsiteY10" fmla="*/ 544643 h 544643"/>
              <a:gd name="connsiteX11" fmla="*/ 524656 w 524656"/>
              <a:gd name="connsiteY11" fmla="*/ 544643 h 54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4656" h="544643">
                <a:moveTo>
                  <a:pt x="0" y="0"/>
                </a:moveTo>
                <a:cubicBezTo>
                  <a:pt x="3331" y="14574"/>
                  <a:pt x="8745" y="54133"/>
                  <a:pt x="22486" y="92441"/>
                </a:cubicBezTo>
                <a:cubicBezTo>
                  <a:pt x="36227" y="130749"/>
                  <a:pt x="63292" y="192791"/>
                  <a:pt x="82446" y="229850"/>
                </a:cubicBezTo>
                <a:cubicBezTo>
                  <a:pt x="101600" y="266909"/>
                  <a:pt x="119089" y="289814"/>
                  <a:pt x="137410" y="314797"/>
                </a:cubicBezTo>
                <a:cubicBezTo>
                  <a:pt x="175718" y="369762"/>
                  <a:pt x="199453" y="385581"/>
                  <a:pt x="217358" y="404735"/>
                </a:cubicBezTo>
                <a:cubicBezTo>
                  <a:pt x="235263" y="423889"/>
                  <a:pt x="236096" y="422640"/>
                  <a:pt x="244840" y="429719"/>
                </a:cubicBezTo>
                <a:cubicBezTo>
                  <a:pt x="253584" y="436798"/>
                  <a:pt x="263994" y="441795"/>
                  <a:pt x="272322" y="447208"/>
                </a:cubicBezTo>
                <a:cubicBezTo>
                  <a:pt x="280650" y="452621"/>
                  <a:pt x="278544" y="453509"/>
                  <a:pt x="294806" y="462197"/>
                </a:cubicBezTo>
                <a:cubicBezTo>
                  <a:pt x="311068" y="470885"/>
                  <a:pt x="350324" y="491008"/>
                  <a:pt x="369894" y="499336"/>
                </a:cubicBezTo>
                <a:cubicBezTo>
                  <a:pt x="389464" y="507664"/>
                  <a:pt x="390554" y="512850"/>
                  <a:pt x="416348" y="520401"/>
                </a:cubicBezTo>
                <a:cubicBezTo>
                  <a:pt x="442142" y="527952"/>
                  <a:pt x="506605" y="540603"/>
                  <a:pt x="524656" y="544643"/>
                </a:cubicBezTo>
                <a:lnTo>
                  <a:pt x="524656" y="544643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" name="Freeform 10"/>
          <p:cNvSpPr/>
          <p:nvPr/>
        </p:nvSpPr>
        <p:spPr>
          <a:xfrm>
            <a:off x="4361893" y="2388459"/>
            <a:ext cx="455483" cy="538630"/>
          </a:xfrm>
          <a:custGeom>
            <a:avLst/>
            <a:gdLst>
              <a:gd name="connsiteX0" fmla="*/ 0 w 580767"/>
              <a:gd name="connsiteY0" fmla="*/ 720811 h 720811"/>
              <a:gd name="connsiteX1" fmla="*/ 218302 w 580767"/>
              <a:gd name="connsiteY1" fmla="*/ 687860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80767"/>
              <a:gd name="connsiteY0" fmla="*/ 720811 h 720811"/>
              <a:gd name="connsiteX1" fmla="*/ 218302 w 580767"/>
              <a:gd name="connsiteY1" fmla="*/ 679623 h 720811"/>
              <a:gd name="connsiteX2" fmla="*/ 411891 w 580767"/>
              <a:gd name="connsiteY2" fmla="*/ 523103 h 720811"/>
              <a:gd name="connsiteX3" fmla="*/ 514864 w 580767"/>
              <a:gd name="connsiteY3" fmla="*/ 358346 h 720811"/>
              <a:gd name="connsiteX4" fmla="*/ 556054 w 580767"/>
              <a:gd name="connsiteY4" fmla="*/ 226541 h 720811"/>
              <a:gd name="connsiteX5" fmla="*/ 580767 w 580767"/>
              <a:gd name="connsiteY5" fmla="*/ 0 h 720811"/>
              <a:gd name="connsiteX6" fmla="*/ 580767 w 580767"/>
              <a:gd name="connsiteY6" fmla="*/ 0 h 720811"/>
              <a:gd name="connsiteX0" fmla="*/ 0 w 593860"/>
              <a:gd name="connsiteY0" fmla="*/ 720811 h 720811"/>
              <a:gd name="connsiteX1" fmla="*/ 218302 w 593860"/>
              <a:gd name="connsiteY1" fmla="*/ 679623 h 720811"/>
              <a:gd name="connsiteX2" fmla="*/ 411891 w 593860"/>
              <a:gd name="connsiteY2" fmla="*/ 523103 h 720811"/>
              <a:gd name="connsiteX3" fmla="*/ 514864 w 593860"/>
              <a:gd name="connsiteY3" fmla="*/ 358346 h 720811"/>
              <a:gd name="connsiteX4" fmla="*/ 556054 w 593860"/>
              <a:gd name="connsiteY4" fmla="*/ 226541 h 720811"/>
              <a:gd name="connsiteX5" fmla="*/ 593124 w 593860"/>
              <a:gd name="connsiteY5" fmla="*/ 90616 h 720811"/>
              <a:gd name="connsiteX6" fmla="*/ 580767 w 593860"/>
              <a:gd name="connsiteY6" fmla="*/ 0 h 720811"/>
              <a:gd name="connsiteX7" fmla="*/ 580767 w 593860"/>
              <a:gd name="connsiteY7" fmla="*/ 0 h 720811"/>
              <a:gd name="connsiteX0" fmla="*/ 0 w 586108"/>
              <a:gd name="connsiteY0" fmla="*/ 720811 h 720811"/>
              <a:gd name="connsiteX1" fmla="*/ 218302 w 586108"/>
              <a:gd name="connsiteY1" fmla="*/ 679623 h 720811"/>
              <a:gd name="connsiteX2" fmla="*/ 411891 w 586108"/>
              <a:gd name="connsiteY2" fmla="*/ 523103 h 720811"/>
              <a:gd name="connsiteX3" fmla="*/ 514864 w 586108"/>
              <a:gd name="connsiteY3" fmla="*/ 358346 h 720811"/>
              <a:gd name="connsiteX4" fmla="*/ 556054 w 586108"/>
              <a:gd name="connsiteY4" fmla="*/ 226541 h 720811"/>
              <a:gd name="connsiteX5" fmla="*/ 584886 w 586108"/>
              <a:gd name="connsiteY5" fmla="*/ 90616 h 720811"/>
              <a:gd name="connsiteX6" fmla="*/ 580767 w 586108"/>
              <a:gd name="connsiteY6" fmla="*/ 0 h 720811"/>
              <a:gd name="connsiteX7" fmla="*/ 580767 w 586108"/>
              <a:gd name="connsiteY7" fmla="*/ 0 h 720811"/>
              <a:gd name="connsiteX0" fmla="*/ 0 w 582597"/>
              <a:gd name="connsiteY0" fmla="*/ 720811 h 720811"/>
              <a:gd name="connsiteX1" fmla="*/ 218302 w 582597"/>
              <a:gd name="connsiteY1" fmla="*/ 679623 h 720811"/>
              <a:gd name="connsiteX2" fmla="*/ 411891 w 582597"/>
              <a:gd name="connsiteY2" fmla="*/ 523103 h 720811"/>
              <a:gd name="connsiteX3" fmla="*/ 514864 w 582597"/>
              <a:gd name="connsiteY3" fmla="*/ 358346 h 720811"/>
              <a:gd name="connsiteX4" fmla="*/ 556054 w 582597"/>
              <a:gd name="connsiteY4" fmla="*/ 226541 h 720811"/>
              <a:gd name="connsiteX5" fmla="*/ 580767 w 582597"/>
              <a:gd name="connsiteY5" fmla="*/ 90616 h 720811"/>
              <a:gd name="connsiteX6" fmla="*/ 580767 w 582597"/>
              <a:gd name="connsiteY6" fmla="*/ 0 h 720811"/>
              <a:gd name="connsiteX7" fmla="*/ 580767 w 582597"/>
              <a:gd name="connsiteY7" fmla="*/ 0 h 720811"/>
              <a:gd name="connsiteX0" fmla="*/ 0 w 582597"/>
              <a:gd name="connsiteY0" fmla="*/ 720811 h 723862"/>
              <a:gd name="connsiteX1" fmla="*/ 53546 w 582597"/>
              <a:gd name="connsiteY1" fmla="*/ 720811 h 723862"/>
              <a:gd name="connsiteX2" fmla="*/ 218302 w 582597"/>
              <a:gd name="connsiteY2" fmla="*/ 679623 h 723862"/>
              <a:gd name="connsiteX3" fmla="*/ 411891 w 582597"/>
              <a:gd name="connsiteY3" fmla="*/ 523103 h 723862"/>
              <a:gd name="connsiteX4" fmla="*/ 514864 w 582597"/>
              <a:gd name="connsiteY4" fmla="*/ 358346 h 723862"/>
              <a:gd name="connsiteX5" fmla="*/ 556054 w 582597"/>
              <a:gd name="connsiteY5" fmla="*/ 226541 h 723862"/>
              <a:gd name="connsiteX6" fmla="*/ 580767 w 582597"/>
              <a:gd name="connsiteY6" fmla="*/ 90616 h 723862"/>
              <a:gd name="connsiteX7" fmla="*/ 580767 w 582597"/>
              <a:gd name="connsiteY7" fmla="*/ 0 h 723862"/>
              <a:gd name="connsiteX8" fmla="*/ 580767 w 582597"/>
              <a:gd name="connsiteY8" fmla="*/ 0 h 723862"/>
              <a:gd name="connsiteX0" fmla="*/ 0 w 582597"/>
              <a:gd name="connsiteY0" fmla="*/ 720811 h 720811"/>
              <a:gd name="connsiteX1" fmla="*/ 53546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1353"/>
              <a:gd name="connsiteX1" fmla="*/ 53546 w 582597"/>
              <a:gd name="connsiteY1" fmla="*/ 716692 h 721353"/>
              <a:gd name="connsiteX2" fmla="*/ 218302 w 582597"/>
              <a:gd name="connsiteY2" fmla="*/ 679623 h 721353"/>
              <a:gd name="connsiteX3" fmla="*/ 411891 w 582597"/>
              <a:gd name="connsiteY3" fmla="*/ 523103 h 721353"/>
              <a:gd name="connsiteX4" fmla="*/ 514864 w 582597"/>
              <a:gd name="connsiteY4" fmla="*/ 358346 h 721353"/>
              <a:gd name="connsiteX5" fmla="*/ 556054 w 582597"/>
              <a:gd name="connsiteY5" fmla="*/ 226541 h 721353"/>
              <a:gd name="connsiteX6" fmla="*/ 580767 w 582597"/>
              <a:gd name="connsiteY6" fmla="*/ 90616 h 721353"/>
              <a:gd name="connsiteX7" fmla="*/ 580767 w 582597"/>
              <a:gd name="connsiteY7" fmla="*/ 0 h 721353"/>
              <a:gd name="connsiteX8" fmla="*/ 580767 w 582597"/>
              <a:gd name="connsiteY8" fmla="*/ 0 h 721353"/>
              <a:gd name="connsiteX0" fmla="*/ 0 w 582597"/>
              <a:gd name="connsiteY0" fmla="*/ 720811 h 720811"/>
              <a:gd name="connsiteX1" fmla="*/ 49427 w 582597"/>
              <a:gd name="connsiteY1" fmla="*/ 704335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582597"/>
              <a:gd name="connsiteY0" fmla="*/ 720811 h 720811"/>
              <a:gd name="connsiteX1" fmla="*/ 49427 w 582597"/>
              <a:gd name="connsiteY1" fmla="*/ 712573 h 720811"/>
              <a:gd name="connsiteX2" fmla="*/ 218302 w 582597"/>
              <a:gd name="connsiteY2" fmla="*/ 679623 h 720811"/>
              <a:gd name="connsiteX3" fmla="*/ 411891 w 582597"/>
              <a:gd name="connsiteY3" fmla="*/ 523103 h 720811"/>
              <a:gd name="connsiteX4" fmla="*/ 514864 w 582597"/>
              <a:gd name="connsiteY4" fmla="*/ 358346 h 720811"/>
              <a:gd name="connsiteX5" fmla="*/ 556054 w 582597"/>
              <a:gd name="connsiteY5" fmla="*/ 226541 h 720811"/>
              <a:gd name="connsiteX6" fmla="*/ 580767 w 582597"/>
              <a:gd name="connsiteY6" fmla="*/ 90616 h 720811"/>
              <a:gd name="connsiteX7" fmla="*/ 580767 w 582597"/>
              <a:gd name="connsiteY7" fmla="*/ 0 h 720811"/>
              <a:gd name="connsiteX8" fmla="*/ 580767 w 582597"/>
              <a:gd name="connsiteY8" fmla="*/ 0 h 720811"/>
              <a:gd name="connsiteX0" fmla="*/ 0 w 607310"/>
              <a:gd name="connsiteY0" fmla="*/ 708454 h 714830"/>
              <a:gd name="connsiteX1" fmla="*/ 74140 w 607310"/>
              <a:gd name="connsiteY1" fmla="*/ 712573 h 714830"/>
              <a:gd name="connsiteX2" fmla="*/ 243015 w 607310"/>
              <a:gd name="connsiteY2" fmla="*/ 679623 h 714830"/>
              <a:gd name="connsiteX3" fmla="*/ 436604 w 607310"/>
              <a:gd name="connsiteY3" fmla="*/ 523103 h 714830"/>
              <a:gd name="connsiteX4" fmla="*/ 539577 w 607310"/>
              <a:gd name="connsiteY4" fmla="*/ 358346 h 714830"/>
              <a:gd name="connsiteX5" fmla="*/ 580767 w 607310"/>
              <a:gd name="connsiteY5" fmla="*/ 226541 h 714830"/>
              <a:gd name="connsiteX6" fmla="*/ 605480 w 607310"/>
              <a:gd name="connsiteY6" fmla="*/ 90616 h 714830"/>
              <a:gd name="connsiteX7" fmla="*/ 605480 w 607310"/>
              <a:gd name="connsiteY7" fmla="*/ 0 h 714830"/>
              <a:gd name="connsiteX8" fmla="*/ 605480 w 607310"/>
              <a:gd name="connsiteY8" fmla="*/ 0 h 714830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243015 w 607310"/>
              <a:gd name="connsiteY2" fmla="*/ 679623 h 714362"/>
              <a:gd name="connsiteX3" fmla="*/ 436604 w 607310"/>
              <a:gd name="connsiteY3" fmla="*/ 523103 h 714362"/>
              <a:gd name="connsiteX4" fmla="*/ 539577 w 607310"/>
              <a:gd name="connsiteY4" fmla="*/ 358346 h 714362"/>
              <a:gd name="connsiteX5" fmla="*/ 580767 w 607310"/>
              <a:gd name="connsiteY5" fmla="*/ 226541 h 714362"/>
              <a:gd name="connsiteX6" fmla="*/ 605480 w 607310"/>
              <a:gd name="connsiteY6" fmla="*/ 90616 h 714362"/>
              <a:gd name="connsiteX7" fmla="*/ 605480 w 607310"/>
              <a:gd name="connsiteY7" fmla="*/ 0 h 714362"/>
              <a:gd name="connsiteX8" fmla="*/ 605480 w 607310"/>
              <a:gd name="connsiteY8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4362"/>
              <a:gd name="connsiteX1" fmla="*/ 74140 w 607310"/>
              <a:gd name="connsiteY1" fmla="*/ 712573 h 714362"/>
              <a:gd name="connsiteX2" fmla="*/ 127686 w 607310"/>
              <a:gd name="connsiteY2" fmla="*/ 708454 h 714362"/>
              <a:gd name="connsiteX3" fmla="*/ 243015 w 607310"/>
              <a:gd name="connsiteY3" fmla="*/ 679623 h 714362"/>
              <a:gd name="connsiteX4" fmla="*/ 436604 w 607310"/>
              <a:gd name="connsiteY4" fmla="*/ 523103 h 714362"/>
              <a:gd name="connsiteX5" fmla="*/ 539577 w 607310"/>
              <a:gd name="connsiteY5" fmla="*/ 358346 h 714362"/>
              <a:gd name="connsiteX6" fmla="*/ 580767 w 607310"/>
              <a:gd name="connsiteY6" fmla="*/ 226541 h 714362"/>
              <a:gd name="connsiteX7" fmla="*/ 605480 w 607310"/>
              <a:gd name="connsiteY7" fmla="*/ 90616 h 714362"/>
              <a:gd name="connsiteX8" fmla="*/ 605480 w 607310"/>
              <a:gd name="connsiteY8" fmla="*/ 0 h 714362"/>
              <a:gd name="connsiteX9" fmla="*/ 605480 w 607310"/>
              <a:gd name="connsiteY9" fmla="*/ 0 h 714362"/>
              <a:gd name="connsiteX0" fmla="*/ 0 w 607310"/>
              <a:gd name="connsiteY0" fmla="*/ 704335 h 718469"/>
              <a:gd name="connsiteX1" fmla="*/ 74140 w 607310"/>
              <a:gd name="connsiteY1" fmla="*/ 712573 h 718469"/>
              <a:gd name="connsiteX2" fmla="*/ 127686 w 607310"/>
              <a:gd name="connsiteY2" fmla="*/ 716692 h 718469"/>
              <a:gd name="connsiteX3" fmla="*/ 243015 w 607310"/>
              <a:gd name="connsiteY3" fmla="*/ 679623 h 718469"/>
              <a:gd name="connsiteX4" fmla="*/ 436604 w 607310"/>
              <a:gd name="connsiteY4" fmla="*/ 523103 h 718469"/>
              <a:gd name="connsiteX5" fmla="*/ 539577 w 607310"/>
              <a:gd name="connsiteY5" fmla="*/ 358346 h 718469"/>
              <a:gd name="connsiteX6" fmla="*/ 580767 w 607310"/>
              <a:gd name="connsiteY6" fmla="*/ 226541 h 718469"/>
              <a:gd name="connsiteX7" fmla="*/ 605480 w 607310"/>
              <a:gd name="connsiteY7" fmla="*/ 90616 h 718469"/>
              <a:gd name="connsiteX8" fmla="*/ 605480 w 607310"/>
              <a:gd name="connsiteY8" fmla="*/ 0 h 718469"/>
              <a:gd name="connsiteX9" fmla="*/ 605480 w 607310"/>
              <a:gd name="connsiteY9" fmla="*/ 0 h 718469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4350"/>
              <a:gd name="connsiteX1" fmla="*/ 74140 w 607310"/>
              <a:gd name="connsiteY1" fmla="*/ 708454 h 714350"/>
              <a:gd name="connsiteX2" fmla="*/ 127686 w 607310"/>
              <a:gd name="connsiteY2" fmla="*/ 712573 h 714350"/>
              <a:gd name="connsiteX3" fmla="*/ 243015 w 607310"/>
              <a:gd name="connsiteY3" fmla="*/ 679623 h 714350"/>
              <a:gd name="connsiteX4" fmla="*/ 436604 w 607310"/>
              <a:gd name="connsiteY4" fmla="*/ 523103 h 714350"/>
              <a:gd name="connsiteX5" fmla="*/ 539577 w 607310"/>
              <a:gd name="connsiteY5" fmla="*/ 358346 h 714350"/>
              <a:gd name="connsiteX6" fmla="*/ 580767 w 607310"/>
              <a:gd name="connsiteY6" fmla="*/ 226541 h 714350"/>
              <a:gd name="connsiteX7" fmla="*/ 605480 w 607310"/>
              <a:gd name="connsiteY7" fmla="*/ 90616 h 714350"/>
              <a:gd name="connsiteX8" fmla="*/ 605480 w 607310"/>
              <a:gd name="connsiteY8" fmla="*/ 0 h 714350"/>
              <a:gd name="connsiteX9" fmla="*/ 605480 w 607310"/>
              <a:gd name="connsiteY9" fmla="*/ 0 h 714350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22588"/>
              <a:gd name="connsiteX1" fmla="*/ 74140 w 607310"/>
              <a:gd name="connsiteY1" fmla="*/ 716692 h 722588"/>
              <a:gd name="connsiteX2" fmla="*/ 127686 w 607310"/>
              <a:gd name="connsiteY2" fmla="*/ 720811 h 722588"/>
              <a:gd name="connsiteX3" fmla="*/ 243015 w 607310"/>
              <a:gd name="connsiteY3" fmla="*/ 679623 h 722588"/>
              <a:gd name="connsiteX4" fmla="*/ 436604 w 607310"/>
              <a:gd name="connsiteY4" fmla="*/ 523103 h 722588"/>
              <a:gd name="connsiteX5" fmla="*/ 539577 w 607310"/>
              <a:gd name="connsiteY5" fmla="*/ 358346 h 722588"/>
              <a:gd name="connsiteX6" fmla="*/ 580767 w 607310"/>
              <a:gd name="connsiteY6" fmla="*/ 226541 h 722588"/>
              <a:gd name="connsiteX7" fmla="*/ 605480 w 607310"/>
              <a:gd name="connsiteY7" fmla="*/ 90616 h 722588"/>
              <a:gd name="connsiteX8" fmla="*/ 605480 w 607310"/>
              <a:gd name="connsiteY8" fmla="*/ 0 h 722588"/>
              <a:gd name="connsiteX9" fmla="*/ 605480 w 607310"/>
              <a:gd name="connsiteY9" fmla="*/ 0 h 722588"/>
              <a:gd name="connsiteX0" fmla="*/ 0 w 607310"/>
              <a:gd name="connsiteY0" fmla="*/ 704335 h 719292"/>
              <a:gd name="connsiteX1" fmla="*/ 74140 w 607310"/>
              <a:gd name="connsiteY1" fmla="*/ 716692 h 719292"/>
              <a:gd name="connsiteX2" fmla="*/ 127686 w 607310"/>
              <a:gd name="connsiteY2" fmla="*/ 716692 h 719292"/>
              <a:gd name="connsiteX3" fmla="*/ 243015 w 607310"/>
              <a:gd name="connsiteY3" fmla="*/ 679623 h 719292"/>
              <a:gd name="connsiteX4" fmla="*/ 436604 w 607310"/>
              <a:gd name="connsiteY4" fmla="*/ 523103 h 719292"/>
              <a:gd name="connsiteX5" fmla="*/ 539577 w 607310"/>
              <a:gd name="connsiteY5" fmla="*/ 358346 h 719292"/>
              <a:gd name="connsiteX6" fmla="*/ 580767 w 607310"/>
              <a:gd name="connsiteY6" fmla="*/ 226541 h 719292"/>
              <a:gd name="connsiteX7" fmla="*/ 605480 w 607310"/>
              <a:gd name="connsiteY7" fmla="*/ 90616 h 719292"/>
              <a:gd name="connsiteX8" fmla="*/ 605480 w 607310"/>
              <a:gd name="connsiteY8" fmla="*/ 0 h 719292"/>
              <a:gd name="connsiteX9" fmla="*/ 605480 w 607310"/>
              <a:gd name="connsiteY9" fmla="*/ 0 h 719292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5173"/>
              <a:gd name="connsiteX1" fmla="*/ 74140 w 607310"/>
              <a:gd name="connsiteY1" fmla="*/ 712573 h 715173"/>
              <a:gd name="connsiteX2" fmla="*/ 127686 w 607310"/>
              <a:gd name="connsiteY2" fmla="*/ 712573 h 715173"/>
              <a:gd name="connsiteX3" fmla="*/ 243015 w 607310"/>
              <a:gd name="connsiteY3" fmla="*/ 679623 h 715173"/>
              <a:gd name="connsiteX4" fmla="*/ 436604 w 607310"/>
              <a:gd name="connsiteY4" fmla="*/ 523103 h 715173"/>
              <a:gd name="connsiteX5" fmla="*/ 539577 w 607310"/>
              <a:gd name="connsiteY5" fmla="*/ 358346 h 715173"/>
              <a:gd name="connsiteX6" fmla="*/ 580767 w 607310"/>
              <a:gd name="connsiteY6" fmla="*/ 226541 h 715173"/>
              <a:gd name="connsiteX7" fmla="*/ 605480 w 607310"/>
              <a:gd name="connsiteY7" fmla="*/ 90616 h 715173"/>
              <a:gd name="connsiteX8" fmla="*/ 605480 w 607310"/>
              <a:gd name="connsiteY8" fmla="*/ 0 h 715173"/>
              <a:gd name="connsiteX9" fmla="*/ 605480 w 607310"/>
              <a:gd name="connsiteY9" fmla="*/ 0 h 715173"/>
              <a:gd name="connsiteX0" fmla="*/ 0 w 607310"/>
              <a:gd name="connsiteY0" fmla="*/ 704335 h 722074"/>
              <a:gd name="connsiteX1" fmla="*/ 74140 w 607310"/>
              <a:gd name="connsiteY1" fmla="*/ 720811 h 722074"/>
              <a:gd name="connsiteX2" fmla="*/ 127686 w 607310"/>
              <a:gd name="connsiteY2" fmla="*/ 712573 h 722074"/>
              <a:gd name="connsiteX3" fmla="*/ 243015 w 607310"/>
              <a:gd name="connsiteY3" fmla="*/ 679623 h 722074"/>
              <a:gd name="connsiteX4" fmla="*/ 436604 w 607310"/>
              <a:gd name="connsiteY4" fmla="*/ 523103 h 722074"/>
              <a:gd name="connsiteX5" fmla="*/ 539577 w 607310"/>
              <a:gd name="connsiteY5" fmla="*/ 358346 h 722074"/>
              <a:gd name="connsiteX6" fmla="*/ 580767 w 607310"/>
              <a:gd name="connsiteY6" fmla="*/ 226541 h 722074"/>
              <a:gd name="connsiteX7" fmla="*/ 605480 w 607310"/>
              <a:gd name="connsiteY7" fmla="*/ 90616 h 722074"/>
              <a:gd name="connsiteX8" fmla="*/ 605480 w 607310"/>
              <a:gd name="connsiteY8" fmla="*/ 0 h 722074"/>
              <a:gd name="connsiteX9" fmla="*/ 605480 w 607310"/>
              <a:gd name="connsiteY9" fmla="*/ 0 h 722074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5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83743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5506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436604 w 607310"/>
              <a:gd name="connsiteY4" fmla="*/ 523103 h 718173"/>
              <a:gd name="connsiteX5" fmla="*/ 539577 w 607310"/>
              <a:gd name="connsiteY5" fmla="*/ 358346 h 718173"/>
              <a:gd name="connsiteX6" fmla="*/ 580767 w 607310"/>
              <a:gd name="connsiteY6" fmla="*/ 226541 h 718173"/>
              <a:gd name="connsiteX7" fmla="*/ 605480 w 607310"/>
              <a:gd name="connsiteY7" fmla="*/ 90616 h 718173"/>
              <a:gd name="connsiteX8" fmla="*/ 605480 w 607310"/>
              <a:gd name="connsiteY8" fmla="*/ 0 h 718173"/>
              <a:gd name="connsiteX9" fmla="*/ 605480 w 607310"/>
              <a:gd name="connsiteY9" fmla="*/ 0 h 718173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  <a:gd name="connsiteX0" fmla="*/ 0 w 607310"/>
              <a:gd name="connsiteY0" fmla="*/ 704335 h 713919"/>
              <a:gd name="connsiteX1" fmla="*/ 74140 w 607310"/>
              <a:gd name="connsiteY1" fmla="*/ 704335 h 713919"/>
              <a:gd name="connsiteX2" fmla="*/ 127686 w 607310"/>
              <a:gd name="connsiteY2" fmla="*/ 712573 h 713919"/>
              <a:gd name="connsiteX3" fmla="*/ 243015 w 607310"/>
              <a:gd name="connsiteY3" fmla="*/ 679624 h 713919"/>
              <a:gd name="connsiteX4" fmla="*/ 329513 w 607310"/>
              <a:gd name="connsiteY4" fmla="*/ 621957 h 713919"/>
              <a:gd name="connsiteX5" fmla="*/ 436604 w 607310"/>
              <a:gd name="connsiteY5" fmla="*/ 523103 h 713919"/>
              <a:gd name="connsiteX6" fmla="*/ 539577 w 607310"/>
              <a:gd name="connsiteY6" fmla="*/ 358346 h 713919"/>
              <a:gd name="connsiteX7" fmla="*/ 580767 w 607310"/>
              <a:gd name="connsiteY7" fmla="*/ 226541 h 713919"/>
              <a:gd name="connsiteX8" fmla="*/ 605480 w 607310"/>
              <a:gd name="connsiteY8" fmla="*/ 90616 h 713919"/>
              <a:gd name="connsiteX9" fmla="*/ 605480 w 607310"/>
              <a:gd name="connsiteY9" fmla="*/ 0 h 713919"/>
              <a:gd name="connsiteX10" fmla="*/ 605480 w 607310"/>
              <a:gd name="connsiteY10" fmla="*/ 0 h 713919"/>
              <a:gd name="connsiteX0" fmla="*/ 0 w 607310"/>
              <a:gd name="connsiteY0" fmla="*/ 704335 h 718173"/>
              <a:gd name="connsiteX1" fmla="*/ 74140 w 607310"/>
              <a:gd name="connsiteY1" fmla="*/ 716692 h 718173"/>
              <a:gd name="connsiteX2" fmla="*/ 127686 w 607310"/>
              <a:gd name="connsiteY2" fmla="*/ 712573 h 718173"/>
              <a:gd name="connsiteX3" fmla="*/ 243015 w 607310"/>
              <a:gd name="connsiteY3" fmla="*/ 679624 h 718173"/>
              <a:gd name="connsiteX4" fmla="*/ 329513 w 607310"/>
              <a:gd name="connsiteY4" fmla="*/ 621957 h 718173"/>
              <a:gd name="connsiteX5" fmla="*/ 436604 w 607310"/>
              <a:gd name="connsiteY5" fmla="*/ 523103 h 718173"/>
              <a:gd name="connsiteX6" fmla="*/ 539577 w 607310"/>
              <a:gd name="connsiteY6" fmla="*/ 358346 h 718173"/>
              <a:gd name="connsiteX7" fmla="*/ 580767 w 607310"/>
              <a:gd name="connsiteY7" fmla="*/ 226541 h 718173"/>
              <a:gd name="connsiteX8" fmla="*/ 605480 w 607310"/>
              <a:gd name="connsiteY8" fmla="*/ 90616 h 718173"/>
              <a:gd name="connsiteX9" fmla="*/ 605480 w 607310"/>
              <a:gd name="connsiteY9" fmla="*/ 0 h 718173"/>
              <a:gd name="connsiteX10" fmla="*/ 605480 w 607310"/>
              <a:gd name="connsiteY10" fmla="*/ 0 h 71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310" h="718173">
                <a:moveTo>
                  <a:pt x="0" y="704335"/>
                </a:moveTo>
                <a:cubicBezTo>
                  <a:pt x="8924" y="704335"/>
                  <a:pt x="37756" y="723557"/>
                  <a:pt x="74140" y="716692"/>
                </a:cubicBezTo>
                <a:cubicBezTo>
                  <a:pt x="95421" y="717379"/>
                  <a:pt x="99540" y="718065"/>
                  <a:pt x="127686" y="712573"/>
                </a:cubicBezTo>
                <a:cubicBezTo>
                  <a:pt x="155832" y="707081"/>
                  <a:pt x="209377" y="694727"/>
                  <a:pt x="243015" y="679624"/>
                </a:cubicBezTo>
                <a:cubicBezTo>
                  <a:pt x="276653" y="664521"/>
                  <a:pt x="297248" y="648044"/>
                  <a:pt x="329513" y="621957"/>
                </a:cubicBezTo>
                <a:cubicBezTo>
                  <a:pt x="361778" y="595870"/>
                  <a:pt x="401593" y="567038"/>
                  <a:pt x="436604" y="523103"/>
                </a:cubicBezTo>
                <a:cubicBezTo>
                  <a:pt x="471615" y="479168"/>
                  <a:pt x="515550" y="407773"/>
                  <a:pt x="539577" y="358346"/>
                </a:cubicBezTo>
                <a:cubicBezTo>
                  <a:pt x="563604" y="308919"/>
                  <a:pt x="569783" y="271163"/>
                  <a:pt x="580767" y="226541"/>
                </a:cubicBezTo>
                <a:cubicBezTo>
                  <a:pt x="591751" y="181919"/>
                  <a:pt x="601361" y="128373"/>
                  <a:pt x="605480" y="90616"/>
                </a:cubicBezTo>
                <a:cubicBezTo>
                  <a:pt x="609599" y="52859"/>
                  <a:pt x="605480" y="15103"/>
                  <a:pt x="605480" y="0"/>
                </a:cubicBezTo>
                <a:lnTo>
                  <a:pt x="605480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2" name="Freeform 11"/>
          <p:cNvSpPr/>
          <p:nvPr/>
        </p:nvSpPr>
        <p:spPr>
          <a:xfrm>
            <a:off x="4670380" y="1980253"/>
            <a:ext cx="145624" cy="417476"/>
          </a:xfrm>
          <a:custGeom>
            <a:avLst/>
            <a:gdLst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31805 w 201827"/>
              <a:gd name="connsiteY2" fmla="*/ 218303 h 551935"/>
              <a:gd name="connsiteX3" fmla="*/ 0 w 201827"/>
              <a:gd name="connsiteY3" fmla="*/ 0 h 551935"/>
              <a:gd name="connsiteX4" fmla="*/ 0 w 201827"/>
              <a:gd name="connsiteY4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0638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1232 w 201827"/>
              <a:gd name="connsiteY1" fmla="*/ 358346 h 551935"/>
              <a:gd name="connsiteX2" fmla="*/ 168876 w 201827"/>
              <a:gd name="connsiteY2" fmla="*/ 308919 h 551935"/>
              <a:gd name="connsiteX3" fmla="*/ 131805 w 201827"/>
              <a:gd name="connsiteY3" fmla="*/ 218303 h 551935"/>
              <a:gd name="connsiteX4" fmla="*/ 0 w 201827"/>
              <a:gd name="connsiteY4" fmla="*/ 0 h 551935"/>
              <a:gd name="connsiteX5" fmla="*/ 0 w 201827"/>
              <a:gd name="connsiteY5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51935 h 551935"/>
              <a:gd name="connsiteX1" fmla="*/ 189470 w 201827"/>
              <a:gd name="connsiteY1" fmla="*/ 457200 h 551935"/>
              <a:gd name="connsiteX2" fmla="*/ 181232 w 201827"/>
              <a:gd name="connsiteY2" fmla="*/ 358346 h 551935"/>
              <a:gd name="connsiteX3" fmla="*/ 168876 w 201827"/>
              <a:gd name="connsiteY3" fmla="*/ 308919 h 551935"/>
              <a:gd name="connsiteX4" fmla="*/ 131805 w 201827"/>
              <a:gd name="connsiteY4" fmla="*/ 218303 h 551935"/>
              <a:gd name="connsiteX5" fmla="*/ 0 w 201827"/>
              <a:gd name="connsiteY5" fmla="*/ 0 h 551935"/>
              <a:gd name="connsiteX6" fmla="*/ 0 w 201827"/>
              <a:gd name="connsiteY6" fmla="*/ 0 h 551935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57200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201827 w 201855"/>
              <a:gd name="connsiteY0" fmla="*/ 560173 h 560173"/>
              <a:gd name="connsiteX1" fmla="*/ 197708 w 201855"/>
              <a:gd name="connsiteY1" fmla="*/ 444843 h 560173"/>
              <a:gd name="connsiteX2" fmla="*/ 181232 w 201855"/>
              <a:gd name="connsiteY2" fmla="*/ 358346 h 560173"/>
              <a:gd name="connsiteX3" fmla="*/ 168876 w 201855"/>
              <a:gd name="connsiteY3" fmla="*/ 308919 h 560173"/>
              <a:gd name="connsiteX4" fmla="*/ 131805 w 201855"/>
              <a:gd name="connsiteY4" fmla="*/ 218303 h 560173"/>
              <a:gd name="connsiteX5" fmla="*/ 0 w 201855"/>
              <a:gd name="connsiteY5" fmla="*/ 0 h 560173"/>
              <a:gd name="connsiteX6" fmla="*/ 0 w 201855"/>
              <a:gd name="connsiteY6" fmla="*/ 0 h 560173"/>
              <a:gd name="connsiteX0" fmla="*/ 201827 w 201827"/>
              <a:gd name="connsiteY0" fmla="*/ 560173 h 560173"/>
              <a:gd name="connsiteX1" fmla="*/ 189470 w 201827"/>
              <a:gd name="connsiteY1" fmla="*/ 444843 h 560173"/>
              <a:gd name="connsiteX2" fmla="*/ 181232 w 201827"/>
              <a:gd name="connsiteY2" fmla="*/ 358346 h 560173"/>
              <a:gd name="connsiteX3" fmla="*/ 168876 w 201827"/>
              <a:gd name="connsiteY3" fmla="*/ 308919 h 560173"/>
              <a:gd name="connsiteX4" fmla="*/ 131805 w 201827"/>
              <a:gd name="connsiteY4" fmla="*/ 218303 h 560173"/>
              <a:gd name="connsiteX5" fmla="*/ 0 w 201827"/>
              <a:gd name="connsiteY5" fmla="*/ 0 h 560173"/>
              <a:gd name="connsiteX6" fmla="*/ 0 w 201827"/>
              <a:gd name="connsiteY6" fmla="*/ 0 h 560173"/>
              <a:gd name="connsiteX0" fmla="*/ 193589 w 193617"/>
              <a:gd name="connsiteY0" fmla="*/ 564292 h 564292"/>
              <a:gd name="connsiteX1" fmla="*/ 189470 w 193617"/>
              <a:gd name="connsiteY1" fmla="*/ 444843 h 564292"/>
              <a:gd name="connsiteX2" fmla="*/ 181232 w 193617"/>
              <a:gd name="connsiteY2" fmla="*/ 358346 h 564292"/>
              <a:gd name="connsiteX3" fmla="*/ 168876 w 193617"/>
              <a:gd name="connsiteY3" fmla="*/ 308919 h 564292"/>
              <a:gd name="connsiteX4" fmla="*/ 131805 w 193617"/>
              <a:gd name="connsiteY4" fmla="*/ 218303 h 564292"/>
              <a:gd name="connsiteX5" fmla="*/ 0 w 193617"/>
              <a:gd name="connsiteY5" fmla="*/ 0 h 564292"/>
              <a:gd name="connsiteX6" fmla="*/ 0 w 193617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08919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17157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0638 w 197708"/>
              <a:gd name="connsiteY3" fmla="*/ 333632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58346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81232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197708 w 197708"/>
              <a:gd name="connsiteY0" fmla="*/ 564292 h 564292"/>
              <a:gd name="connsiteX1" fmla="*/ 189470 w 197708"/>
              <a:gd name="connsiteY1" fmla="*/ 444843 h 564292"/>
              <a:gd name="connsiteX2" fmla="*/ 177113 w 197708"/>
              <a:gd name="connsiteY2" fmla="*/ 366584 h 564292"/>
              <a:gd name="connsiteX3" fmla="*/ 168876 w 197708"/>
              <a:gd name="connsiteY3" fmla="*/ 325395 h 564292"/>
              <a:gd name="connsiteX4" fmla="*/ 131805 w 197708"/>
              <a:gd name="connsiteY4" fmla="*/ 218303 h 564292"/>
              <a:gd name="connsiteX5" fmla="*/ 0 w 197708"/>
              <a:gd name="connsiteY5" fmla="*/ 0 h 564292"/>
              <a:gd name="connsiteX6" fmla="*/ 0 w 197708"/>
              <a:gd name="connsiteY6" fmla="*/ 0 h 564292"/>
              <a:gd name="connsiteX0" fmla="*/ 208607 w 208607"/>
              <a:gd name="connsiteY0" fmla="*/ 580462 h 580462"/>
              <a:gd name="connsiteX1" fmla="*/ 200369 w 208607"/>
              <a:gd name="connsiteY1" fmla="*/ 461013 h 580462"/>
              <a:gd name="connsiteX2" fmla="*/ 188012 w 208607"/>
              <a:gd name="connsiteY2" fmla="*/ 382754 h 580462"/>
              <a:gd name="connsiteX3" fmla="*/ 179775 w 208607"/>
              <a:gd name="connsiteY3" fmla="*/ 341565 h 580462"/>
              <a:gd name="connsiteX4" fmla="*/ 142704 w 208607"/>
              <a:gd name="connsiteY4" fmla="*/ 234473 h 580462"/>
              <a:gd name="connsiteX5" fmla="*/ 10899 w 208607"/>
              <a:gd name="connsiteY5" fmla="*/ 16170 h 580462"/>
              <a:gd name="connsiteX6" fmla="*/ 6780 w 208607"/>
              <a:gd name="connsiteY6" fmla="*/ 16170 h 580462"/>
              <a:gd name="connsiteX0" fmla="*/ 212383 w 212383"/>
              <a:gd name="connsiteY0" fmla="*/ 580462 h 580462"/>
              <a:gd name="connsiteX1" fmla="*/ 204145 w 212383"/>
              <a:gd name="connsiteY1" fmla="*/ 461013 h 580462"/>
              <a:gd name="connsiteX2" fmla="*/ 191788 w 212383"/>
              <a:gd name="connsiteY2" fmla="*/ 382754 h 580462"/>
              <a:gd name="connsiteX3" fmla="*/ 183551 w 212383"/>
              <a:gd name="connsiteY3" fmla="*/ 341565 h 580462"/>
              <a:gd name="connsiteX4" fmla="*/ 146480 w 212383"/>
              <a:gd name="connsiteY4" fmla="*/ 234473 h 580462"/>
              <a:gd name="connsiteX5" fmla="*/ 14675 w 212383"/>
              <a:gd name="connsiteY5" fmla="*/ 16170 h 580462"/>
              <a:gd name="connsiteX6" fmla="*/ 2318 w 212383"/>
              <a:gd name="connsiteY6" fmla="*/ 16170 h 580462"/>
              <a:gd name="connsiteX0" fmla="*/ 208608 w 208608"/>
              <a:gd name="connsiteY0" fmla="*/ 580462 h 580462"/>
              <a:gd name="connsiteX1" fmla="*/ 200370 w 208608"/>
              <a:gd name="connsiteY1" fmla="*/ 461013 h 580462"/>
              <a:gd name="connsiteX2" fmla="*/ 188013 w 208608"/>
              <a:gd name="connsiteY2" fmla="*/ 382754 h 580462"/>
              <a:gd name="connsiteX3" fmla="*/ 179776 w 208608"/>
              <a:gd name="connsiteY3" fmla="*/ 341565 h 580462"/>
              <a:gd name="connsiteX4" fmla="*/ 142705 w 208608"/>
              <a:gd name="connsiteY4" fmla="*/ 234473 h 580462"/>
              <a:gd name="connsiteX5" fmla="*/ 10900 w 208608"/>
              <a:gd name="connsiteY5" fmla="*/ 16170 h 580462"/>
              <a:gd name="connsiteX6" fmla="*/ 6781 w 208608"/>
              <a:gd name="connsiteY6" fmla="*/ 16170 h 580462"/>
              <a:gd name="connsiteX0" fmla="*/ 210318 w 210318"/>
              <a:gd name="connsiteY0" fmla="*/ 577971 h 577971"/>
              <a:gd name="connsiteX1" fmla="*/ 202080 w 210318"/>
              <a:gd name="connsiteY1" fmla="*/ 458522 h 577971"/>
              <a:gd name="connsiteX2" fmla="*/ 189723 w 210318"/>
              <a:gd name="connsiteY2" fmla="*/ 380263 h 577971"/>
              <a:gd name="connsiteX3" fmla="*/ 181486 w 210318"/>
              <a:gd name="connsiteY3" fmla="*/ 339074 h 577971"/>
              <a:gd name="connsiteX4" fmla="*/ 144415 w 210318"/>
              <a:gd name="connsiteY4" fmla="*/ 231982 h 577971"/>
              <a:gd name="connsiteX5" fmla="*/ 12610 w 210318"/>
              <a:gd name="connsiteY5" fmla="*/ 13679 h 577971"/>
              <a:gd name="connsiteX6" fmla="*/ 4372 w 210318"/>
              <a:gd name="connsiteY6" fmla="*/ 21917 h 577971"/>
              <a:gd name="connsiteX0" fmla="*/ 210319 w 210319"/>
              <a:gd name="connsiteY0" fmla="*/ 574186 h 574186"/>
              <a:gd name="connsiteX1" fmla="*/ 202081 w 210319"/>
              <a:gd name="connsiteY1" fmla="*/ 454737 h 574186"/>
              <a:gd name="connsiteX2" fmla="*/ 189724 w 210319"/>
              <a:gd name="connsiteY2" fmla="*/ 376478 h 574186"/>
              <a:gd name="connsiteX3" fmla="*/ 181487 w 210319"/>
              <a:gd name="connsiteY3" fmla="*/ 335289 h 574186"/>
              <a:gd name="connsiteX4" fmla="*/ 144416 w 210319"/>
              <a:gd name="connsiteY4" fmla="*/ 228197 h 574186"/>
              <a:gd name="connsiteX5" fmla="*/ 12611 w 210319"/>
              <a:gd name="connsiteY5" fmla="*/ 9894 h 574186"/>
              <a:gd name="connsiteX6" fmla="*/ 4373 w 210319"/>
              <a:gd name="connsiteY6" fmla="*/ 34608 h 574186"/>
              <a:gd name="connsiteX0" fmla="*/ 208608 w 208608"/>
              <a:gd name="connsiteY0" fmla="*/ 572733 h 572733"/>
              <a:gd name="connsiteX1" fmla="*/ 200370 w 208608"/>
              <a:gd name="connsiteY1" fmla="*/ 453284 h 572733"/>
              <a:gd name="connsiteX2" fmla="*/ 188013 w 208608"/>
              <a:gd name="connsiteY2" fmla="*/ 375025 h 572733"/>
              <a:gd name="connsiteX3" fmla="*/ 179776 w 208608"/>
              <a:gd name="connsiteY3" fmla="*/ 333836 h 572733"/>
              <a:gd name="connsiteX4" fmla="*/ 142705 w 208608"/>
              <a:gd name="connsiteY4" fmla="*/ 226744 h 572733"/>
              <a:gd name="connsiteX5" fmla="*/ 10900 w 208608"/>
              <a:gd name="connsiteY5" fmla="*/ 8441 h 572733"/>
              <a:gd name="connsiteX6" fmla="*/ 6781 w 208608"/>
              <a:gd name="connsiteY6" fmla="*/ 41393 h 572733"/>
              <a:gd name="connsiteX0" fmla="*/ 203249 w 203249"/>
              <a:gd name="connsiteY0" fmla="*/ 569537 h 569537"/>
              <a:gd name="connsiteX1" fmla="*/ 195011 w 203249"/>
              <a:gd name="connsiteY1" fmla="*/ 450088 h 569537"/>
              <a:gd name="connsiteX2" fmla="*/ 182654 w 203249"/>
              <a:gd name="connsiteY2" fmla="*/ 371829 h 569537"/>
              <a:gd name="connsiteX3" fmla="*/ 174417 w 203249"/>
              <a:gd name="connsiteY3" fmla="*/ 330640 h 569537"/>
              <a:gd name="connsiteX4" fmla="*/ 137346 w 203249"/>
              <a:gd name="connsiteY4" fmla="*/ 223548 h 569537"/>
              <a:gd name="connsiteX5" fmla="*/ 5541 w 203249"/>
              <a:gd name="connsiteY5" fmla="*/ 5245 h 569537"/>
              <a:gd name="connsiteX6" fmla="*/ 22016 w 203249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1000 w 201000"/>
              <a:gd name="connsiteY0" fmla="*/ 569537 h 569537"/>
              <a:gd name="connsiteX1" fmla="*/ 192762 w 201000"/>
              <a:gd name="connsiteY1" fmla="*/ 450088 h 569537"/>
              <a:gd name="connsiteX2" fmla="*/ 180405 w 201000"/>
              <a:gd name="connsiteY2" fmla="*/ 371829 h 569537"/>
              <a:gd name="connsiteX3" fmla="*/ 172168 w 201000"/>
              <a:gd name="connsiteY3" fmla="*/ 330640 h 569537"/>
              <a:gd name="connsiteX4" fmla="*/ 135097 w 201000"/>
              <a:gd name="connsiteY4" fmla="*/ 223548 h 569537"/>
              <a:gd name="connsiteX5" fmla="*/ 3292 w 201000"/>
              <a:gd name="connsiteY5" fmla="*/ 5245 h 569537"/>
              <a:gd name="connsiteX6" fmla="*/ 36243 w 201000"/>
              <a:gd name="connsiteY6" fmla="*/ 62910 h 569537"/>
              <a:gd name="connsiteX0" fmla="*/ 208851 w 208851"/>
              <a:gd name="connsiteY0" fmla="*/ 561756 h 561756"/>
              <a:gd name="connsiteX1" fmla="*/ 200613 w 208851"/>
              <a:gd name="connsiteY1" fmla="*/ 442307 h 561756"/>
              <a:gd name="connsiteX2" fmla="*/ 188256 w 208851"/>
              <a:gd name="connsiteY2" fmla="*/ 364048 h 561756"/>
              <a:gd name="connsiteX3" fmla="*/ 180019 w 208851"/>
              <a:gd name="connsiteY3" fmla="*/ 322859 h 561756"/>
              <a:gd name="connsiteX4" fmla="*/ 142948 w 208851"/>
              <a:gd name="connsiteY4" fmla="*/ 215767 h 561756"/>
              <a:gd name="connsiteX5" fmla="*/ 2905 w 208851"/>
              <a:gd name="connsiteY5" fmla="*/ 5702 h 561756"/>
              <a:gd name="connsiteX6" fmla="*/ 44094 w 208851"/>
              <a:gd name="connsiteY6" fmla="*/ 55129 h 561756"/>
              <a:gd name="connsiteX0" fmla="*/ 197117 w 197117"/>
              <a:gd name="connsiteY0" fmla="*/ 561756 h 561756"/>
              <a:gd name="connsiteX1" fmla="*/ 188879 w 197117"/>
              <a:gd name="connsiteY1" fmla="*/ 442307 h 561756"/>
              <a:gd name="connsiteX2" fmla="*/ 176522 w 197117"/>
              <a:gd name="connsiteY2" fmla="*/ 364048 h 561756"/>
              <a:gd name="connsiteX3" fmla="*/ 168285 w 197117"/>
              <a:gd name="connsiteY3" fmla="*/ 322859 h 561756"/>
              <a:gd name="connsiteX4" fmla="*/ 131214 w 197117"/>
              <a:gd name="connsiteY4" fmla="*/ 215767 h 561756"/>
              <a:gd name="connsiteX5" fmla="*/ 3527 w 197117"/>
              <a:gd name="connsiteY5" fmla="*/ 5702 h 561756"/>
              <a:gd name="connsiteX6" fmla="*/ 32360 w 197117"/>
              <a:gd name="connsiteY6" fmla="*/ 55129 h 561756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  <a:gd name="connsiteX0" fmla="*/ 194165 w 194165"/>
              <a:gd name="connsiteY0" fmla="*/ 556635 h 556635"/>
              <a:gd name="connsiteX1" fmla="*/ 185927 w 194165"/>
              <a:gd name="connsiteY1" fmla="*/ 437186 h 556635"/>
              <a:gd name="connsiteX2" fmla="*/ 173570 w 194165"/>
              <a:gd name="connsiteY2" fmla="*/ 358927 h 556635"/>
              <a:gd name="connsiteX3" fmla="*/ 165333 w 194165"/>
              <a:gd name="connsiteY3" fmla="*/ 317738 h 556635"/>
              <a:gd name="connsiteX4" fmla="*/ 128262 w 194165"/>
              <a:gd name="connsiteY4" fmla="*/ 210646 h 556635"/>
              <a:gd name="connsiteX5" fmla="*/ 62359 w 194165"/>
              <a:gd name="connsiteY5" fmla="*/ 91194 h 556635"/>
              <a:gd name="connsiteX6" fmla="*/ 575 w 194165"/>
              <a:gd name="connsiteY6" fmla="*/ 581 h 556635"/>
              <a:gd name="connsiteX7" fmla="*/ 29408 w 194165"/>
              <a:gd name="connsiteY7" fmla="*/ 50008 h 5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165" h="556635">
                <a:moveTo>
                  <a:pt x="194165" y="556635"/>
                </a:moveTo>
                <a:cubicBezTo>
                  <a:pt x="192106" y="536727"/>
                  <a:pt x="193478" y="539473"/>
                  <a:pt x="185927" y="437186"/>
                </a:cubicBezTo>
                <a:cubicBezTo>
                  <a:pt x="182495" y="404921"/>
                  <a:pt x="177002" y="378835"/>
                  <a:pt x="173570" y="358927"/>
                </a:cubicBezTo>
                <a:cubicBezTo>
                  <a:pt x="170138" y="339019"/>
                  <a:pt x="173571" y="341078"/>
                  <a:pt x="165333" y="317738"/>
                </a:cubicBezTo>
                <a:cubicBezTo>
                  <a:pt x="157095" y="294398"/>
                  <a:pt x="145424" y="248403"/>
                  <a:pt x="128262" y="210646"/>
                </a:cubicBezTo>
                <a:cubicBezTo>
                  <a:pt x="111100" y="172889"/>
                  <a:pt x="83640" y="126205"/>
                  <a:pt x="62359" y="91194"/>
                </a:cubicBezTo>
                <a:cubicBezTo>
                  <a:pt x="41078" y="56183"/>
                  <a:pt x="6067" y="7445"/>
                  <a:pt x="575" y="581"/>
                </a:cubicBezTo>
                <a:cubicBezTo>
                  <a:pt x="-4917" y="-6283"/>
                  <a:pt x="30781" y="50008"/>
                  <a:pt x="29408" y="50008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Freeform 12"/>
          <p:cNvSpPr/>
          <p:nvPr/>
        </p:nvSpPr>
        <p:spPr>
          <a:xfrm>
            <a:off x="4810849" y="1831150"/>
            <a:ext cx="6179" cy="929846"/>
          </a:xfrm>
          <a:custGeom>
            <a:avLst/>
            <a:gdLst>
              <a:gd name="connsiteX0" fmla="*/ 0 w 8238"/>
              <a:gd name="connsiteY0" fmla="*/ 0 h 1239794"/>
              <a:gd name="connsiteX1" fmla="*/ 8238 w 8238"/>
              <a:gd name="connsiteY1" fmla="*/ 1239794 h 1239794"/>
              <a:gd name="connsiteX2" fmla="*/ 8238 w 8238"/>
              <a:gd name="connsiteY2" fmla="*/ 1239794 h 123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8" h="1239794">
                <a:moveTo>
                  <a:pt x="0" y="0"/>
                </a:moveTo>
                <a:lnTo>
                  <a:pt x="8238" y="1239794"/>
                </a:lnTo>
                <a:lnTo>
                  <a:pt x="8238" y="1239794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4" name="Freeform 13"/>
          <p:cNvSpPr/>
          <p:nvPr/>
        </p:nvSpPr>
        <p:spPr>
          <a:xfrm>
            <a:off x="4817557" y="2757907"/>
            <a:ext cx="256403" cy="168225"/>
          </a:xfrm>
          <a:custGeom>
            <a:avLst/>
            <a:gdLst>
              <a:gd name="connsiteX0" fmla="*/ 0 w 341870"/>
              <a:gd name="connsiteY0" fmla="*/ 0 h 218541"/>
              <a:gd name="connsiteX1" fmla="*/ 20595 w 341870"/>
              <a:gd name="connsiteY1" fmla="*/ 82379 h 218541"/>
              <a:gd name="connsiteX2" fmla="*/ 70022 w 341870"/>
              <a:gd name="connsiteY2" fmla="*/ 144162 h 218541"/>
              <a:gd name="connsiteX3" fmla="*/ 111211 w 341870"/>
              <a:gd name="connsiteY3" fmla="*/ 181233 h 218541"/>
              <a:gd name="connsiteX4" fmla="*/ 160638 w 341870"/>
              <a:gd name="connsiteY4" fmla="*/ 201827 h 218541"/>
              <a:gd name="connsiteX5" fmla="*/ 214184 w 341870"/>
              <a:gd name="connsiteY5" fmla="*/ 218303 h 218541"/>
              <a:gd name="connsiteX6" fmla="*/ 275968 w 341870"/>
              <a:gd name="connsiteY6" fmla="*/ 210065 h 218541"/>
              <a:gd name="connsiteX7" fmla="*/ 341870 w 341870"/>
              <a:gd name="connsiteY7" fmla="*/ 189470 h 218541"/>
              <a:gd name="connsiteX8" fmla="*/ 341870 w 341870"/>
              <a:gd name="connsiteY8" fmla="*/ 189470 h 218541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52400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52400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11211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23568 w 341870"/>
              <a:gd name="connsiteY3" fmla="*/ 197709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02974 w 341870"/>
              <a:gd name="connsiteY3" fmla="*/ 189471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60638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52400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6779"/>
              <a:gd name="connsiteX1" fmla="*/ 20595 w 341870"/>
              <a:gd name="connsiteY1" fmla="*/ 90617 h 226779"/>
              <a:gd name="connsiteX2" fmla="*/ 70022 w 341870"/>
              <a:gd name="connsiteY2" fmla="*/ 160638 h 226779"/>
              <a:gd name="connsiteX3" fmla="*/ 131806 w 341870"/>
              <a:gd name="connsiteY3" fmla="*/ 201828 h 226779"/>
              <a:gd name="connsiteX4" fmla="*/ 131806 w 341870"/>
              <a:gd name="connsiteY4" fmla="*/ 210065 h 226779"/>
              <a:gd name="connsiteX5" fmla="*/ 214184 w 341870"/>
              <a:gd name="connsiteY5" fmla="*/ 226541 h 226779"/>
              <a:gd name="connsiteX6" fmla="*/ 275968 w 341870"/>
              <a:gd name="connsiteY6" fmla="*/ 218303 h 226779"/>
              <a:gd name="connsiteX7" fmla="*/ 341870 w 341870"/>
              <a:gd name="connsiteY7" fmla="*/ 197708 h 226779"/>
              <a:gd name="connsiteX8" fmla="*/ 341870 w 341870"/>
              <a:gd name="connsiteY8" fmla="*/ 197708 h 226779"/>
              <a:gd name="connsiteX0" fmla="*/ 0 w 341870"/>
              <a:gd name="connsiteY0" fmla="*/ 0 h 227995"/>
              <a:gd name="connsiteX1" fmla="*/ 20595 w 341870"/>
              <a:gd name="connsiteY1" fmla="*/ 90617 h 227995"/>
              <a:gd name="connsiteX2" fmla="*/ 70022 w 341870"/>
              <a:gd name="connsiteY2" fmla="*/ 160638 h 227995"/>
              <a:gd name="connsiteX3" fmla="*/ 131806 w 341870"/>
              <a:gd name="connsiteY3" fmla="*/ 201828 h 227995"/>
              <a:gd name="connsiteX4" fmla="*/ 102973 w 341870"/>
              <a:gd name="connsiteY4" fmla="*/ 189470 h 227995"/>
              <a:gd name="connsiteX5" fmla="*/ 214184 w 341870"/>
              <a:gd name="connsiteY5" fmla="*/ 226541 h 227995"/>
              <a:gd name="connsiteX6" fmla="*/ 275968 w 341870"/>
              <a:gd name="connsiteY6" fmla="*/ 218303 h 227995"/>
              <a:gd name="connsiteX7" fmla="*/ 341870 w 341870"/>
              <a:gd name="connsiteY7" fmla="*/ 197708 h 227995"/>
              <a:gd name="connsiteX8" fmla="*/ 341870 w 341870"/>
              <a:gd name="connsiteY8" fmla="*/ 197708 h 227995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19448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19448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218"/>
              <a:gd name="connsiteX1" fmla="*/ 20595 w 341870"/>
              <a:gd name="connsiteY1" fmla="*/ 90617 h 227218"/>
              <a:gd name="connsiteX2" fmla="*/ 70022 w 341870"/>
              <a:gd name="connsiteY2" fmla="*/ 160638 h 227218"/>
              <a:gd name="connsiteX3" fmla="*/ 131806 w 341870"/>
              <a:gd name="connsiteY3" fmla="*/ 201828 h 227218"/>
              <a:gd name="connsiteX4" fmla="*/ 127686 w 341870"/>
              <a:gd name="connsiteY4" fmla="*/ 201827 h 227218"/>
              <a:gd name="connsiteX5" fmla="*/ 214184 w 341870"/>
              <a:gd name="connsiteY5" fmla="*/ 226541 h 227218"/>
              <a:gd name="connsiteX6" fmla="*/ 275968 w 341870"/>
              <a:gd name="connsiteY6" fmla="*/ 218303 h 227218"/>
              <a:gd name="connsiteX7" fmla="*/ 341870 w 341870"/>
              <a:gd name="connsiteY7" fmla="*/ 197708 h 227218"/>
              <a:gd name="connsiteX8" fmla="*/ 341870 w 341870"/>
              <a:gd name="connsiteY8" fmla="*/ 197708 h 227218"/>
              <a:gd name="connsiteX0" fmla="*/ 0 w 341870"/>
              <a:gd name="connsiteY0" fmla="*/ 0 h 227565"/>
              <a:gd name="connsiteX1" fmla="*/ 20595 w 341870"/>
              <a:gd name="connsiteY1" fmla="*/ 90617 h 227565"/>
              <a:gd name="connsiteX2" fmla="*/ 70022 w 341870"/>
              <a:gd name="connsiteY2" fmla="*/ 160638 h 227565"/>
              <a:gd name="connsiteX3" fmla="*/ 131806 w 341870"/>
              <a:gd name="connsiteY3" fmla="*/ 201828 h 227565"/>
              <a:gd name="connsiteX4" fmla="*/ 127686 w 341870"/>
              <a:gd name="connsiteY4" fmla="*/ 201827 h 227565"/>
              <a:gd name="connsiteX5" fmla="*/ 214184 w 341870"/>
              <a:gd name="connsiteY5" fmla="*/ 226541 h 227565"/>
              <a:gd name="connsiteX6" fmla="*/ 251254 w 341870"/>
              <a:gd name="connsiteY6" fmla="*/ 222422 h 227565"/>
              <a:gd name="connsiteX7" fmla="*/ 275968 w 341870"/>
              <a:gd name="connsiteY7" fmla="*/ 218303 h 227565"/>
              <a:gd name="connsiteX8" fmla="*/ 341870 w 341870"/>
              <a:gd name="connsiteY8" fmla="*/ 197708 h 227565"/>
              <a:gd name="connsiteX9" fmla="*/ 341870 w 341870"/>
              <a:gd name="connsiteY9" fmla="*/ 197708 h 227565"/>
              <a:gd name="connsiteX0" fmla="*/ 0 w 341870"/>
              <a:gd name="connsiteY0" fmla="*/ 0 h 227565"/>
              <a:gd name="connsiteX1" fmla="*/ 20595 w 341870"/>
              <a:gd name="connsiteY1" fmla="*/ 90617 h 227565"/>
              <a:gd name="connsiteX2" fmla="*/ 70022 w 341870"/>
              <a:gd name="connsiteY2" fmla="*/ 160638 h 227565"/>
              <a:gd name="connsiteX3" fmla="*/ 131806 w 341870"/>
              <a:gd name="connsiteY3" fmla="*/ 201828 h 227565"/>
              <a:gd name="connsiteX4" fmla="*/ 127686 w 341870"/>
              <a:gd name="connsiteY4" fmla="*/ 201827 h 227565"/>
              <a:gd name="connsiteX5" fmla="*/ 214184 w 341870"/>
              <a:gd name="connsiteY5" fmla="*/ 226541 h 227565"/>
              <a:gd name="connsiteX6" fmla="*/ 251254 w 341870"/>
              <a:gd name="connsiteY6" fmla="*/ 222422 h 227565"/>
              <a:gd name="connsiteX7" fmla="*/ 275968 w 341870"/>
              <a:gd name="connsiteY7" fmla="*/ 218303 h 227565"/>
              <a:gd name="connsiteX8" fmla="*/ 341870 w 341870"/>
              <a:gd name="connsiteY8" fmla="*/ 197708 h 227565"/>
              <a:gd name="connsiteX9" fmla="*/ 341870 w 341870"/>
              <a:gd name="connsiteY9" fmla="*/ 197708 h 227565"/>
              <a:gd name="connsiteX0" fmla="*/ 0 w 341870"/>
              <a:gd name="connsiteY0" fmla="*/ 0 h 224300"/>
              <a:gd name="connsiteX1" fmla="*/ 20595 w 341870"/>
              <a:gd name="connsiteY1" fmla="*/ 90617 h 224300"/>
              <a:gd name="connsiteX2" fmla="*/ 70022 w 341870"/>
              <a:gd name="connsiteY2" fmla="*/ 160638 h 224300"/>
              <a:gd name="connsiteX3" fmla="*/ 131806 w 341870"/>
              <a:gd name="connsiteY3" fmla="*/ 201828 h 224300"/>
              <a:gd name="connsiteX4" fmla="*/ 127686 w 341870"/>
              <a:gd name="connsiteY4" fmla="*/ 201827 h 224300"/>
              <a:gd name="connsiteX5" fmla="*/ 201827 w 341870"/>
              <a:gd name="connsiteY5" fmla="*/ 222422 h 224300"/>
              <a:gd name="connsiteX6" fmla="*/ 251254 w 341870"/>
              <a:gd name="connsiteY6" fmla="*/ 222422 h 224300"/>
              <a:gd name="connsiteX7" fmla="*/ 275968 w 341870"/>
              <a:gd name="connsiteY7" fmla="*/ 218303 h 224300"/>
              <a:gd name="connsiteX8" fmla="*/ 341870 w 341870"/>
              <a:gd name="connsiteY8" fmla="*/ 197708 h 224300"/>
              <a:gd name="connsiteX9" fmla="*/ 341870 w 341870"/>
              <a:gd name="connsiteY9" fmla="*/ 197708 h 224300"/>
              <a:gd name="connsiteX0" fmla="*/ 0 w 341870"/>
              <a:gd name="connsiteY0" fmla="*/ 0 h 224300"/>
              <a:gd name="connsiteX1" fmla="*/ 4119 w 341870"/>
              <a:gd name="connsiteY1" fmla="*/ 49427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8238 w 341870"/>
              <a:gd name="connsiteY1" fmla="*/ 49427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16476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16476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  <a:gd name="connsiteX0" fmla="*/ 0 w 341870"/>
              <a:gd name="connsiteY0" fmla="*/ 0 h 224300"/>
              <a:gd name="connsiteX1" fmla="*/ 8238 w 341870"/>
              <a:gd name="connsiteY1" fmla="*/ 45308 h 224300"/>
              <a:gd name="connsiteX2" fmla="*/ 20595 w 341870"/>
              <a:gd name="connsiteY2" fmla="*/ 90617 h 224300"/>
              <a:gd name="connsiteX3" fmla="*/ 70022 w 341870"/>
              <a:gd name="connsiteY3" fmla="*/ 160638 h 224300"/>
              <a:gd name="connsiteX4" fmla="*/ 131806 w 341870"/>
              <a:gd name="connsiteY4" fmla="*/ 201828 h 224300"/>
              <a:gd name="connsiteX5" fmla="*/ 127686 w 341870"/>
              <a:gd name="connsiteY5" fmla="*/ 201827 h 224300"/>
              <a:gd name="connsiteX6" fmla="*/ 201827 w 341870"/>
              <a:gd name="connsiteY6" fmla="*/ 222422 h 224300"/>
              <a:gd name="connsiteX7" fmla="*/ 251254 w 341870"/>
              <a:gd name="connsiteY7" fmla="*/ 222422 h 224300"/>
              <a:gd name="connsiteX8" fmla="*/ 275968 w 341870"/>
              <a:gd name="connsiteY8" fmla="*/ 218303 h 224300"/>
              <a:gd name="connsiteX9" fmla="*/ 341870 w 341870"/>
              <a:gd name="connsiteY9" fmla="*/ 197708 h 224300"/>
              <a:gd name="connsiteX10" fmla="*/ 341870 w 341870"/>
              <a:gd name="connsiteY10" fmla="*/ 197708 h 2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870" h="224300">
                <a:moveTo>
                  <a:pt x="0" y="0"/>
                </a:moveTo>
                <a:cubicBezTo>
                  <a:pt x="0" y="8238"/>
                  <a:pt x="4806" y="30205"/>
                  <a:pt x="8238" y="45308"/>
                </a:cubicBezTo>
                <a:cubicBezTo>
                  <a:pt x="11670" y="60411"/>
                  <a:pt x="10298" y="71395"/>
                  <a:pt x="20595" y="90617"/>
                </a:cubicBezTo>
                <a:cubicBezTo>
                  <a:pt x="30892" y="109839"/>
                  <a:pt x="51487" y="142103"/>
                  <a:pt x="70022" y="160638"/>
                </a:cubicBezTo>
                <a:cubicBezTo>
                  <a:pt x="88557" y="179173"/>
                  <a:pt x="122195" y="194963"/>
                  <a:pt x="131806" y="201828"/>
                </a:cubicBezTo>
                <a:cubicBezTo>
                  <a:pt x="141417" y="208693"/>
                  <a:pt x="116016" y="198395"/>
                  <a:pt x="127686" y="201827"/>
                </a:cubicBezTo>
                <a:cubicBezTo>
                  <a:pt x="139356" y="205259"/>
                  <a:pt x="181232" y="218989"/>
                  <a:pt x="201827" y="222422"/>
                </a:cubicBezTo>
                <a:cubicBezTo>
                  <a:pt x="222422" y="225855"/>
                  <a:pt x="240957" y="223795"/>
                  <a:pt x="251254" y="222422"/>
                </a:cubicBezTo>
                <a:cubicBezTo>
                  <a:pt x="261551" y="221049"/>
                  <a:pt x="260865" y="222422"/>
                  <a:pt x="275968" y="218303"/>
                </a:cubicBezTo>
                <a:cubicBezTo>
                  <a:pt x="291071" y="214184"/>
                  <a:pt x="341870" y="197708"/>
                  <a:pt x="341870" y="197708"/>
                </a:cubicBezTo>
                <a:lnTo>
                  <a:pt x="341870" y="19770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5" name="Freeform 14"/>
          <p:cNvSpPr/>
          <p:nvPr/>
        </p:nvSpPr>
        <p:spPr>
          <a:xfrm>
            <a:off x="5064543" y="2384292"/>
            <a:ext cx="363071" cy="528918"/>
          </a:xfrm>
          <a:custGeom>
            <a:avLst/>
            <a:gdLst>
              <a:gd name="connsiteX0" fmla="*/ 0 w 484094"/>
              <a:gd name="connsiteY0" fmla="*/ 705224 h 705224"/>
              <a:gd name="connsiteX1" fmla="*/ 179294 w 484094"/>
              <a:gd name="connsiteY1" fmla="*/ 585694 h 705224"/>
              <a:gd name="connsiteX2" fmla="*/ 274918 w 484094"/>
              <a:gd name="connsiteY2" fmla="*/ 430306 h 705224"/>
              <a:gd name="connsiteX3" fmla="*/ 388470 w 484094"/>
              <a:gd name="connsiteY3" fmla="*/ 233083 h 705224"/>
              <a:gd name="connsiteX4" fmla="*/ 484094 w 484094"/>
              <a:gd name="connsiteY4" fmla="*/ 0 h 705224"/>
              <a:gd name="connsiteX5" fmla="*/ 484094 w 484094"/>
              <a:gd name="connsiteY5" fmla="*/ 0 h 705224"/>
              <a:gd name="connsiteX0" fmla="*/ 0 w 484094"/>
              <a:gd name="connsiteY0" fmla="*/ 705224 h 705224"/>
              <a:gd name="connsiteX1" fmla="*/ 179294 w 484094"/>
              <a:gd name="connsiteY1" fmla="*/ 585694 h 705224"/>
              <a:gd name="connsiteX2" fmla="*/ 280895 w 484094"/>
              <a:gd name="connsiteY2" fmla="*/ 436283 h 705224"/>
              <a:gd name="connsiteX3" fmla="*/ 388470 w 484094"/>
              <a:gd name="connsiteY3" fmla="*/ 233083 h 705224"/>
              <a:gd name="connsiteX4" fmla="*/ 484094 w 484094"/>
              <a:gd name="connsiteY4" fmla="*/ 0 h 705224"/>
              <a:gd name="connsiteX5" fmla="*/ 484094 w 484094"/>
              <a:gd name="connsiteY5" fmla="*/ 0 h 705224"/>
              <a:gd name="connsiteX0" fmla="*/ 0 w 484094"/>
              <a:gd name="connsiteY0" fmla="*/ 705224 h 705224"/>
              <a:gd name="connsiteX1" fmla="*/ 167341 w 484094"/>
              <a:gd name="connsiteY1" fmla="*/ 579717 h 705224"/>
              <a:gd name="connsiteX2" fmla="*/ 280895 w 484094"/>
              <a:gd name="connsiteY2" fmla="*/ 436283 h 705224"/>
              <a:gd name="connsiteX3" fmla="*/ 388470 w 484094"/>
              <a:gd name="connsiteY3" fmla="*/ 233083 h 705224"/>
              <a:gd name="connsiteX4" fmla="*/ 484094 w 484094"/>
              <a:gd name="connsiteY4" fmla="*/ 0 h 705224"/>
              <a:gd name="connsiteX5" fmla="*/ 484094 w 484094"/>
              <a:gd name="connsiteY5" fmla="*/ 0 h 705224"/>
              <a:gd name="connsiteX0" fmla="*/ 0 w 484094"/>
              <a:gd name="connsiteY0" fmla="*/ 705224 h 705224"/>
              <a:gd name="connsiteX1" fmla="*/ 167341 w 484094"/>
              <a:gd name="connsiteY1" fmla="*/ 579717 h 705224"/>
              <a:gd name="connsiteX2" fmla="*/ 280895 w 484094"/>
              <a:gd name="connsiteY2" fmla="*/ 436283 h 705224"/>
              <a:gd name="connsiteX3" fmla="*/ 376517 w 484094"/>
              <a:gd name="connsiteY3" fmla="*/ 233083 h 705224"/>
              <a:gd name="connsiteX4" fmla="*/ 484094 w 484094"/>
              <a:gd name="connsiteY4" fmla="*/ 0 h 705224"/>
              <a:gd name="connsiteX5" fmla="*/ 484094 w 484094"/>
              <a:gd name="connsiteY5" fmla="*/ 0 h 705224"/>
              <a:gd name="connsiteX0" fmla="*/ 0 w 484094"/>
              <a:gd name="connsiteY0" fmla="*/ 705224 h 705224"/>
              <a:gd name="connsiteX1" fmla="*/ 167341 w 484094"/>
              <a:gd name="connsiteY1" fmla="*/ 579717 h 705224"/>
              <a:gd name="connsiteX2" fmla="*/ 280895 w 484094"/>
              <a:gd name="connsiteY2" fmla="*/ 436283 h 705224"/>
              <a:gd name="connsiteX3" fmla="*/ 382493 w 484094"/>
              <a:gd name="connsiteY3" fmla="*/ 239060 h 705224"/>
              <a:gd name="connsiteX4" fmla="*/ 484094 w 484094"/>
              <a:gd name="connsiteY4" fmla="*/ 0 h 705224"/>
              <a:gd name="connsiteX5" fmla="*/ 484094 w 484094"/>
              <a:gd name="connsiteY5" fmla="*/ 0 h 705224"/>
              <a:gd name="connsiteX0" fmla="*/ 0 w 484094"/>
              <a:gd name="connsiteY0" fmla="*/ 705224 h 705224"/>
              <a:gd name="connsiteX1" fmla="*/ 167341 w 484094"/>
              <a:gd name="connsiteY1" fmla="*/ 579717 h 705224"/>
              <a:gd name="connsiteX2" fmla="*/ 274918 w 484094"/>
              <a:gd name="connsiteY2" fmla="*/ 436283 h 705224"/>
              <a:gd name="connsiteX3" fmla="*/ 382493 w 484094"/>
              <a:gd name="connsiteY3" fmla="*/ 239060 h 705224"/>
              <a:gd name="connsiteX4" fmla="*/ 484094 w 484094"/>
              <a:gd name="connsiteY4" fmla="*/ 0 h 705224"/>
              <a:gd name="connsiteX5" fmla="*/ 484094 w 484094"/>
              <a:gd name="connsiteY5" fmla="*/ 0 h 705224"/>
              <a:gd name="connsiteX0" fmla="*/ 0 w 484094"/>
              <a:gd name="connsiteY0" fmla="*/ 705224 h 705224"/>
              <a:gd name="connsiteX1" fmla="*/ 167341 w 484094"/>
              <a:gd name="connsiteY1" fmla="*/ 579717 h 705224"/>
              <a:gd name="connsiteX2" fmla="*/ 274918 w 484094"/>
              <a:gd name="connsiteY2" fmla="*/ 436283 h 705224"/>
              <a:gd name="connsiteX3" fmla="*/ 382493 w 484094"/>
              <a:gd name="connsiteY3" fmla="*/ 239060 h 705224"/>
              <a:gd name="connsiteX4" fmla="*/ 442259 w 484094"/>
              <a:gd name="connsiteY4" fmla="*/ 101600 h 705224"/>
              <a:gd name="connsiteX5" fmla="*/ 484094 w 484094"/>
              <a:gd name="connsiteY5" fmla="*/ 0 h 705224"/>
              <a:gd name="connsiteX6" fmla="*/ 484094 w 484094"/>
              <a:gd name="connsiteY6" fmla="*/ 0 h 70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094" h="705224">
                <a:moveTo>
                  <a:pt x="0" y="705224"/>
                </a:moveTo>
                <a:cubicBezTo>
                  <a:pt x="66737" y="668369"/>
                  <a:pt x="121521" y="624540"/>
                  <a:pt x="167341" y="579717"/>
                </a:cubicBezTo>
                <a:cubicBezTo>
                  <a:pt x="213161" y="534894"/>
                  <a:pt x="239059" y="493059"/>
                  <a:pt x="274918" y="436283"/>
                </a:cubicBezTo>
                <a:cubicBezTo>
                  <a:pt x="310777" y="379507"/>
                  <a:pt x="354603" y="294840"/>
                  <a:pt x="382493" y="239060"/>
                </a:cubicBezTo>
                <a:cubicBezTo>
                  <a:pt x="410383" y="183280"/>
                  <a:pt x="425326" y="141443"/>
                  <a:pt x="442259" y="101600"/>
                </a:cubicBezTo>
                <a:cubicBezTo>
                  <a:pt x="459193" y="61757"/>
                  <a:pt x="477122" y="16933"/>
                  <a:pt x="484094" y="0"/>
                </a:cubicBezTo>
                <a:lnTo>
                  <a:pt x="484094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6" name="Freeform 15"/>
          <p:cNvSpPr/>
          <p:nvPr/>
        </p:nvSpPr>
        <p:spPr>
          <a:xfrm>
            <a:off x="5781561" y="1887335"/>
            <a:ext cx="295835" cy="135799"/>
          </a:xfrm>
          <a:custGeom>
            <a:avLst/>
            <a:gdLst>
              <a:gd name="connsiteX0" fmla="*/ 394447 w 394447"/>
              <a:gd name="connsiteY0" fmla="*/ 181951 h 181951"/>
              <a:gd name="connsiteX1" fmla="*/ 292847 w 394447"/>
              <a:gd name="connsiteY1" fmla="*/ 98280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1951 h 181951"/>
              <a:gd name="connsiteX1" fmla="*/ 292847 w 394447"/>
              <a:gd name="connsiteY1" fmla="*/ 80350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1951 h 181951"/>
              <a:gd name="connsiteX1" fmla="*/ 292847 w 394447"/>
              <a:gd name="connsiteY1" fmla="*/ 86327 h 181951"/>
              <a:gd name="connsiteX2" fmla="*/ 191247 w 394447"/>
              <a:gd name="connsiteY2" fmla="*/ 38515 h 181951"/>
              <a:gd name="connsiteX3" fmla="*/ 89647 w 394447"/>
              <a:gd name="connsiteY3" fmla="*/ 2656 h 181951"/>
              <a:gd name="connsiteX4" fmla="*/ 0 w 394447"/>
              <a:gd name="connsiteY4" fmla="*/ 2656 h 181951"/>
              <a:gd name="connsiteX5" fmla="*/ 0 w 394447"/>
              <a:gd name="connsiteY5" fmla="*/ 2656 h 181951"/>
              <a:gd name="connsiteX0" fmla="*/ 394447 w 394447"/>
              <a:gd name="connsiteY0" fmla="*/ 180623 h 180623"/>
              <a:gd name="connsiteX1" fmla="*/ 292847 w 394447"/>
              <a:gd name="connsiteY1" fmla="*/ 84999 h 180623"/>
              <a:gd name="connsiteX2" fmla="*/ 191247 w 394447"/>
              <a:gd name="connsiteY2" fmla="*/ 19257 h 180623"/>
              <a:gd name="connsiteX3" fmla="*/ 89647 w 394447"/>
              <a:gd name="connsiteY3" fmla="*/ 1328 h 180623"/>
              <a:gd name="connsiteX4" fmla="*/ 0 w 394447"/>
              <a:gd name="connsiteY4" fmla="*/ 1328 h 180623"/>
              <a:gd name="connsiteX5" fmla="*/ 0 w 394447"/>
              <a:gd name="connsiteY5" fmla="*/ 1328 h 180623"/>
              <a:gd name="connsiteX0" fmla="*/ 394447 w 394447"/>
              <a:gd name="connsiteY0" fmla="*/ 181065 h 181065"/>
              <a:gd name="connsiteX1" fmla="*/ 292847 w 394447"/>
              <a:gd name="connsiteY1" fmla="*/ 85441 h 181065"/>
              <a:gd name="connsiteX2" fmla="*/ 191247 w 394447"/>
              <a:gd name="connsiteY2" fmla="*/ 25676 h 181065"/>
              <a:gd name="connsiteX3" fmla="*/ 89647 w 394447"/>
              <a:gd name="connsiteY3" fmla="*/ 1770 h 181065"/>
              <a:gd name="connsiteX4" fmla="*/ 0 w 394447"/>
              <a:gd name="connsiteY4" fmla="*/ 1770 h 181065"/>
              <a:gd name="connsiteX5" fmla="*/ 0 w 394447"/>
              <a:gd name="connsiteY5" fmla="*/ 1770 h 18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447" h="181065">
                <a:moveTo>
                  <a:pt x="394447" y="181065"/>
                </a:moveTo>
                <a:cubicBezTo>
                  <a:pt x="360580" y="151182"/>
                  <a:pt x="326714" y="111339"/>
                  <a:pt x="292847" y="85441"/>
                </a:cubicBezTo>
                <a:cubicBezTo>
                  <a:pt x="258980" y="59543"/>
                  <a:pt x="225114" y="39621"/>
                  <a:pt x="191247" y="25676"/>
                </a:cubicBezTo>
                <a:cubicBezTo>
                  <a:pt x="157380" y="11731"/>
                  <a:pt x="121522" y="5754"/>
                  <a:pt x="89647" y="1770"/>
                </a:cubicBezTo>
                <a:cubicBezTo>
                  <a:pt x="57773" y="-2214"/>
                  <a:pt x="0" y="1770"/>
                  <a:pt x="0" y="1770"/>
                </a:cubicBezTo>
                <a:lnTo>
                  <a:pt x="0" y="177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7" name="Freeform 16"/>
          <p:cNvSpPr/>
          <p:nvPr/>
        </p:nvSpPr>
        <p:spPr>
          <a:xfrm>
            <a:off x="5413824" y="1886752"/>
            <a:ext cx="372378" cy="757517"/>
          </a:xfrm>
          <a:custGeom>
            <a:avLst/>
            <a:gdLst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27719 w 480331"/>
              <a:gd name="connsiteY4" fmla="*/ 256988 h 1004047"/>
              <a:gd name="connsiteX5" fmla="*/ 44048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09790 w 480331"/>
              <a:gd name="connsiteY4" fmla="*/ 256988 h 1004047"/>
              <a:gd name="connsiteX5" fmla="*/ 44048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331 w 480331"/>
              <a:gd name="connsiteY0" fmla="*/ 0 h 1004047"/>
              <a:gd name="connsiteX1" fmla="*/ 408613 w 480331"/>
              <a:gd name="connsiteY1" fmla="*/ 17929 h 1004047"/>
              <a:gd name="connsiteX2" fmla="*/ 307013 w 480331"/>
              <a:gd name="connsiteY2" fmla="*/ 59765 h 1004047"/>
              <a:gd name="connsiteX3" fmla="*/ 199437 w 480331"/>
              <a:gd name="connsiteY3" fmla="*/ 155388 h 1004047"/>
              <a:gd name="connsiteX4" fmla="*/ 109790 w 480331"/>
              <a:gd name="connsiteY4" fmla="*/ 256988 h 1004047"/>
              <a:gd name="connsiteX5" fmla="*/ 38072 w 480331"/>
              <a:gd name="connsiteY5" fmla="*/ 430306 h 1004047"/>
              <a:gd name="connsiteX6" fmla="*/ 14166 w 480331"/>
              <a:gd name="connsiteY6" fmla="*/ 555812 h 1004047"/>
              <a:gd name="connsiteX7" fmla="*/ 2213 w 480331"/>
              <a:gd name="connsiteY7" fmla="*/ 663388 h 1004047"/>
              <a:gd name="connsiteX8" fmla="*/ 2213 w 480331"/>
              <a:gd name="connsiteY8" fmla="*/ 753035 h 1004047"/>
              <a:gd name="connsiteX9" fmla="*/ 2213 w 480331"/>
              <a:gd name="connsiteY9" fmla="*/ 860612 h 1004047"/>
              <a:gd name="connsiteX10" fmla="*/ 32095 w 480331"/>
              <a:gd name="connsiteY10" fmla="*/ 962212 h 1004047"/>
              <a:gd name="connsiteX11" fmla="*/ 44048 w 480331"/>
              <a:gd name="connsiteY11" fmla="*/ 1004047 h 1004047"/>
              <a:gd name="connsiteX12" fmla="*/ 44048 w 480331"/>
              <a:gd name="connsiteY12" fmla="*/ 1004047 h 1004047"/>
              <a:gd name="connsiteX0" fmla="*/ 480773 w 480773"/>
              <a:gd name="connsiteY0" fmla="*/ 0 h 1004047"/>
              <a:gd name="connsiteX1" fmla="*/ 409055 w 480773"/>
              <a:gd name="connsiteY1" fmla="*/ 17929 h 1004047"/>
              <a:gd name="connsiteX2" fmla="*/ 307455 w 480773"/>
              <a:gd name="connsiteY2" fmla="*/ 59765 h 1004047"/>
              <a:gd name="connsiteX3" fmla="*/ 199879 w 480773"/>
              <a:gd name="connsiteY3" fmla="*/ 155388 h 1004047"/>
              <a:gd name="connsiteX4" fmla="*/ 110232 w 480773"/>
              <a:gd name="connsiteY4" fmla="*/ 256988 h 1004047"/>
              <a:gd name="connsiteX5" fmla="*/ 38514 w 480773"/>
              <a:gd name="connsiteY5" fmla="*/ 430306 h 1004047"/>
              <a:gd name="connsiteX6" fmla="*/ 2656 w 480773"/>
              <a:gd name="connsiteY6" fmla="*/ 555812 h 1004047"/>
              <a:gd name="connsiteX7" fmla="*/ 2655 w 480773"/>
              <a:gd name="connsiteY7" fmla="*/ 663388 h 1004047"/>
              <a:gd name="connsiteX8" fmla="*/ 2655 w 480773"/>
              <a:gd name="connsiteY8" fmla="*/ 753035 h 1004047"/>
              <a:gd name="connsiteX9" fmla="*/ 2655 w 480773"/>
              <a:gd name="connsiteY9" fmla="*/ 860612 h 1004047"/>
              <a:gd name="connsiteX10" fmla="*/ 32537 w 480773"/>
              <a:gd name="connsiteY10" fmla="*/ 962212 h 1004047"/>
              <a:gd name="connsiteX11" fmla="*/ 44490 w 480773"/>
              <a:gd name="connsiteY11" fmla="*/ 1004047 h 1004047"/>
              <a:gd name="connsiteX12" fmla="*/ 44490 w 480773"/>
              <a:gd name="connsiteY12" fmla="*/ 1004047 h 1004047"/>
              <a:gd name="connsiteX0" fmla="*/ 484143 w 484143"/>
              <a:gd name="connsiteY0" fmla="*/ 0 h 1004047"/>
              <a:gd name="connsiteX1" fmla="*/ 412425 w 484143"/>
              <a:gd name="connsiteY1" fmla="*/ 17929 h 1004047"/>
              <a:gd name="connsiteX2" fmla="*/ 310825 w 484143"/>
              <a:gd name="connsiteY2" fmla="*/ 59765 h 1004047"/>
              <a:gd name="connsiteX3" fmla="*/ 203249 w 484143"/>
              <a:gd name="connsiteY3" fmla="*/ 155388 h 1004047"/>
              <a:gd name="connsiteX4" fmla="*/ 113602 w 484143"/>
              <a:gd name="connsiteY4" fmla="*/ 256988 h 1004047"/>
              <a:gd name="connsiteX5" fmla="*/ 41884 w 484143"/>
              <a:gd name="connsiteY5" fmla="*/ 430306 h 1004047"/>
              <a:gd name="connsiteX6" fmla="*/ 6026 w 484143"/>
              <a:gd name="connsiteY6" fmla="*/ 555812 h 1004047"/>
              <a:gd name="connsiteX7" fmla="*/ 49 w 484143"/>
              <a:gd name="connsiteY7" fmla="*/ 681318 h 1004047"/>
              <a:gd name="connsiteX8" fmla="*/ 6025 w 484143"/>
              <a:gd name="connsiteY8" fmla="*/ 753035 h 1004047"/>
              <a:gd name="connsiteX9" fmla="*/ 6025 w 484143"/>
              <a:gd name="connsiteY9" fmla="*/ 860612 h 1004047"/>
              <a:gd name="connsiteX10" fmla="*/ 35907 w 484143"/>
              <a:gd name="connsiteY10" fmla="*/ 962212 h 1004047"/>
              <a:gd name="connsiteX11" fmla="*/ 47860 w 484143"/>
              <a:gd name="connsiteY11" fmla="*/ 1004047 h 1004047"/>
              <a:gd name="connsiteX12" fmla="*/ 47860 w 484143"/>
              <a:gd name="connsiteY12" fmla="*/ 1004047 h 1004047"/>
              <a:gd name="connsiteX0" fmla="*/ 484143 w 484143"/>
              <a:gd name="connsiteY0" fmla="*/ 0 h 1004047"/>
              <a:gd name="connsiteX1" fmla="*/ 412425 w 484143"/>
              <a:gd name="connsiteY1" fmla="*/ 17929 h 1004047"/>
              <a:gd name="connsiteX2" fmla="*/ 310825 w 484143"/>
              <a:gd name="connsiteY2" fmla="*/ 59765 h 1004047"/>
              <a:gd name="connsiteX3" fmla="*/ 203249 w 484143"/>
              <a:gd name="connsiteY3" fmla="*/ 155388 h 1004047"/>
              <a:gd name="connsiteX4" fmla="*/ 113602 w 484143"/>
              <a:gd name="connsiteY4" fmla="*/ 256988 h 1004047"/>
              <a:gd name="connsiteX5" fmla="*/ 41884 w 484143"/>
              <a:gd name="connsiteY5" fmla="*/ 430306 h 1004047"/>
              <a:gd name="connsiteX6" fmla="*/ 6026 w 484143"/>
              <a:gd name="connsiteY6" fmla="*/ 555812 h 1004047"/>
              <a:gd name="connsiteX7" fmla="*/ 49 w 484143"/>
              <a:gd name="connsiteY7" fmla="*/ 681318 h 1004047"/>
              <a:gd name="connsiteX8" fmla="*/ 6025 w 484143"/>
              <a:gd name="connsiteY8" fmla="*/ 753035 h 1004047"/>
              <a:gd name="connsiteX9" fmla="*/ 6025 w 484143"/>
              <a:gd name="connsiteY9" fmla="*/ 860612 h 1004047"/>
              <a:gd name="connsiteX10" fmla="*/ 35907 w 484143"/>
              <a:gd name="connsiteY10" fmla="*/ 962212 h 1004047"/>
              <a:gd name="connsiteX11" fmla="*/ 47860 w 484143"/>
              <a:gd name="connsiteY11" fmla="*/ 1004047 h 1004047"/>
              <a:gd name="connsiteX12" fmla="*/ 47860 w 484143"/>
              <a:gd name="connsiteY12" fmla="*/ 1004047 h 1004047"/>
              <a:gd name="connsiteX0" fmla="*/ 502070 w 502070"/>
              <a:gd name="connsiteY0" fmla="*/ 0 h 1004047"/>
              <a:gd name="connsiteX1" fmla="*/ 430352 w 502070"/>
              <a:gd name="connsiteY1" fmla="*/ 17929 h 1004047"/>
              <a:gd name="connsiteX2" fmla="*/ 328752 w 502070"/>
              <a:gd name="connsiteY2" fmla="*/ 59765 h 1004047"/>
              <a:gd name="connsiteX3" fmla="*/ 221176 w 502070"/>
              <a:gd name="connsiteY3" fmla="*/ 155388 h 1004047"/>
              <a:gd name="connsiteX4" fmla="*/ 131529 w 502070"/>
              <a:gd name="connsiteY4" fmla="*/ 256988 h 1004047"/>
              <a:gd name="connsiteX5" fmla="*/ 59811 w 502070"/>
              <a:gd name="connsiteY5" fmla="*/ 430306 h 1004047"/>
              <a:gd name="connsiteX6" fmla="*/ 23953 w 502070"/>
              <a:gd name="connsiteY6" fmla="*/ 555812 h 1004047"/>
              <a:gd name="connsiteX7" fmla="*/ 17976 w 502070"/>
              <a:gd name="connsiteY7" fmla="*/ 681318 h 1004047"/>
              <a:gd name="connsiteX8" fmla="*/ 47 w 502070"/>
              <a:gd name="connsiteY8" fmla="*/ 753035 h 1004047"/>
              <a:gd name="connsiteX9" fmla="*/ 23952 w 502070"/>
              <a:gd name="connsiteY9" fmla="*/ 860612 h 1004047"/>
              <a:gd name="connsiteX10" fmla="*/ 53834 w 502070"/>
              <a:gd name="connsiteY10" fmla="*/ 962212 h 1004047"/>
              <a:gd name="connsiteX11" fmla="*/ 65787 w 502070"/>
              <a:gd name="connsiteY11" fmla="*/ 1004047 h 1004047"/>
              <a:gd name="connsiteX12" fmla="*/ 65787 w 502070"/>
              <a:gd name="connsiteY12" fmla="*/ 1004047 h 1004047"/>
              <a:gd name="connsiteX0" fmla="*/ 484841 w 484841"/>
              <a:gd name="connsiteY0" fmla="*/ 0 h 1004047"/>
              <a:gd name="connsiteX1" fmla="*/ 413123 w 484841"/>
              <a:gd name="connsiteY1" fmla="*/ 17929 h 1004047"/>
              <a:gd name="connsiteX2" fmla="*/ 311523 w 484841"/>
              <a:gd name="connsiteY2" fmla="*/ 59765 h 1004047"/>
              <a:gd name="connsiteX3" fmla="*/ 203947 w 484841"/>
              <a:gd name="connsiteY3" fmla="*/ 155388 h 1004047"/>
              <a:gd name="connsiteX4" fmla="*/ 114300 w 484841"/>
              <a:gd name="connsiteY4" fmla="*/ 256988 h 1004047"/>
              <a:gd name="connsiteX5" fmla="*/ 42582 w 484841"/>
              <a:gd name="connsiteY5" fmla="*/ 430306 h 1004047"/>
              <a:gd name="connsiteX6" fmla="*/ 6724 w 484841"/>
              <a:gd name="connsiteY6" fmla="*/ 555812 h 1004047"/>
              <a:gd name="connsiteX7" fmla="*/ 747 w 484841"/>
              <a:gd name="connsiteY7" fmla="*/ 681318 h 1004047"/>
              <a:gd name="connsiteX8" fmla="*/ 747 w 484841"/>
              <a:gd name="connsiteY8" fmla="*/ 753035 h 1004047"/>
              <a:gd name="connsiteX9" fmla="*/ 6723 w 484841"/>
              <a:gd name="connsiteY9" fmla="*/ 860612 h 1004047"/>
              <a:gd name="connsiteX10" fmla="*/ 36605 w 484841"/>
              <a:gd name="connsiteY10" fmla="*/ 962212 h 1004047"/>
              <a:gd name="connsiteX11" fmla="*/ 48558 w 484841"/>
              <a:gd name="connsiteY11" fmla="*/ 1004047 h 1004047"/>
              <a:gd name="connsiteX12" fmla="*/ 48558 w 484841"/>
              <a:gd name="connsiteY12" fmla="*/ 1004047 h 1004047"/>
              <a:gd name="connsiteX0" fmla="*/ 496116 w 496116"/>
              <a:gd name="connsiteY0" fmla="*/ 0 h 1004047"/>
              <a:gd name="connsiteX1" fmla="*/ 424398 w 496116"/>
              <a:gd name="connsiteY1" fmla="*/ 17929 h 1004047"/>
              <a:gd name="connsiteX2" fmla="*/ 322798 w 496116"/>
              <a:gd name="connsiteY2" fmla="*/ 59765 h 1004047"/>
              <a:gd name="connsiteX3" fmla="*/ 215222 w 496116"/>
              <a:gd name="connsiteY3" fmla="*/ 155388 h 1004047"/>
              <a:gd name="connsiteX4" fmla="*/ 125575 w 496116"/>
              <a:gd name="connsiteY4" fmla="*/ 256988 h 1004047"/>
              <a:gd name="connsiteX5" fmla="*/ 53857 w 496116"/>
              <a:gd name="connsiteY5" fmla="*/ 430306 h 1004047"/>
              <a:gd name="connsiteX6" fmla="*/ 17999 w 496116"/>
              <a:gd name="connsiteY6" fmla="*/ 555812 h 1004047"/>
              <a:gd name="connsiteX7" fmla="*/ 69 w 496116"/>
              <a:gd name="connsiteY7" fmla="*/ 681318 h 1004047"/>
              <a:gd name="connsiteX8" fmla="*/ 12022 w 496116"/>
              <a:gd name="connsiteY8" fmla="*/ 753035 h 1004047"/>
              <a:gd name="connsiteX9" fmla="*/ 17998 w 496116"/>
              <a:gd name="connsiteY9" fmla="*/ 860612 h 1004047"/>
              <a:gd name="connsiteX10" fmla="*/ 47880 w 496116"/>
              <a:gd name="connsiteY10" fmla="*/ 962212 h 1004047"/>
              <a:gd name="connsiteX11" fmla="*/ 59833 w 496116"/>
              <a:gd name="connsiteY11" fmla="*/ 1004047 h 1004047"/>
              <a:gd name="connsiteX12" fmla="*/ 59833 w 496116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15610 w 496504"/>
              <a:gd name="connsiteY3" fmla="*/ 155388 h 1004047"/>
              <a:gd name="connsiteX4" fmla="*/ 125963 w 496504"/>
              <a:gd name="connsiteY4" fmla="*/ 256988 h 1004047"/>
              <a:gd name="connsiteX5" fmla="*/ 54245 w 496504"/>
              <a:gd name="connsiteY5" fmla="*/ 430306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54245 w 496504"/>
              <a:gd name="connsiteY5" fmla="*/ 430306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36315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2292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8268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2292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04047"/>
              <a:gd name="connsiteX1" fmla="*/ 424786 w 496504"/>
              <a:gd name="connsiteY1" fmla="*/ 17929 h 1004047"/>
              <a:gd name="connsiteX2" fmla="*/ 323186 w 496504"/>
              <a:gd name="connsiteY2" fmla="*/ 59765 h 1004047"/>
              <a:gd name="connsiteX3" fmla="*/ 203657 w 496504"/>
              <a:gd name="connsiteY3" fmla="*/ 155388 h 1004047"/>
              <a:gd name="connsiteX4" fmla="*/ 125963 w 496504"/>
              <a:gd name="connsiteY4" fmla="*/ 256988 h 1004047"/>
              <a:gd name="connsiteX5" fmla="*/ 48268 w 496504"/>
              <a:gd name="connsiteY5" fmla="*/ 424330 h 1004047"/>
              <a:gd name="connsiteX6" fmla="*/ 18387 w 496504"/>
              <a:gd name="connsiteY6" fmla="*/ 555812 h 1004047"/>
              <a:gd name="connsiteX7" fmla="*/ 457 w 496504"/>
              <a:gd name="connsiteY7" fmla="*/ 681318 h 1004047"/>
              <a:gd name="connsiteX8" fmla="*/ 6433 w 496504"/>
              <a:gd name="connsiteY8" fmla="*/ 753035 h 1004047"/>
              <a:gd name="connsiteX9" fmla="*/ 18386 w 496504"/>
              <a:gd name="connsiteY9" fmla="*/ 860612 h 1004047"/>
              <a:gd name="connsiteX10" fmla="*/ 42292 w 496504"/>
              <a:gd name="connsiteY10" fmla="*/ 962212 h 1004047"/>
              <a:gd name="connsiteX11" fmla="*/ 60221 w 496504"/>
              <a:gd name="connsiteY11" fmla="*/ 1004047 h 1004047"/>
              <a:gd name="connsiteX12" fmla="*/ 60221 w 496504"/>
              <a:gd name="connsiteY12" fmla="*/ 1004047 h 1004047"/>
              <a:gd name="connsiteX0" fmla="*/ 496504 w 496504"/>
              <a:gd name="connsiteY0" fmla="*/ 0 h 1010023"/>
              <a:gd name="connsiteX1" fmla="*/ 424786 w 496504"/>
              <a:gd name="connsiteY1" fmla="*/ 17929 h 1010023"/>
              <a:gd name="connsiteX2" fmla="*/ 323186 w 496504"/>
              <a:gd name="connsiteY2" fmla="*/ 59765 h 1010023"/>
              <a:gd name="connsiteX3" fmla="*/ 203657 w 496504"/>
              <a:gd name="connsiteY3" fmla="*/ 155388 h 1010023"/>
              <a:gd name="connsiteX4" fmla="*/ 125963 w 496504"/>
              <a:gd name="connsiteY4" fmla="*/ 256988 h 1010023"/>
              <a:gd name="connsiteX5" fmla="*/ 48268 w 496504"/>
              <a:gd name="connsiteY5" fmla="*/ 424330 h 1010023"/>
              <a:gd name="connsiteX6" fmla="*/ 18387 w 496504"/>
              <a:gd name="connsiteY6" fmla="*/ 555812 h 1010023"/>
              <a:gd name="connsiteX7" fmla="*/ 457 w 496504"/>
              <a:gd name="connsiteY7" fmla="*/ 681318 h 1010023"/>
              <a:gd name="connsiteX8" fmla="*/ 6433 w 496504"/>
              <a:gd name="connsiteY8" fmla="*/ 753035 h 1010023"/>
              <a:gd name="connsiteX9" fmla="*/ 18386 w 496504"/>
              <a:gd name="connsiteY9" fmla="*/ 860612 h 1010023"/>
              <a:gd name="connsiteX10" fmla="*/ 42292 w 496504"/>
              <a:gd name="connsiteY10" fmla="*/ 962212 h 1010023"/>
              <a:gd name="connsiteX11" fmla="*/ 60221 w 496504"/>
              <a:gd name="connsiteY11" fmla="*/ 1004047 h 1010023"/>
              <a:gd name="connsiteX12" fmla="*/ 60221 w 496504"/>
              <a:gd name="connsiteY12" fmla="*/ 1010023 h 101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504" h="1010023">
                <a:moveTo>
                  <a:pt x="496504" y="0"/>
                </a:moveTo>
                <a:cubicBezTo>
                  <a:pt x="475088" y="3984"/>
                  <a:pt x="453672" y="7968"/>
                  <a:pt x="424786" y="17929"/>
                </a:cubicBezTo>
                <a:cubicBezTo>
                  <a:pt x="395900" y="27890"/>
                  <a:pt x="360041" y="36855"/>
                  <a:pt x="323186" y="59765"/>
                </a:cubicBezTo>
                <a:cubicBezTo>
                  <a:pt x="286331" y="82675"/>
                  <a:pt x="236527" y="122518"/>
                  <a:pt x="203657" y="155388"/>
                </a:cubicBezTo>
                <a:cubicBezTo>
                  <a:pt x="170787" y="188258"/>
                  <a:pt x="151861" y="212164"/>
                  <a:pt x="125963" y="256988"/>
                </a:cubicBezTo>
                <a:cubicBezTo>
                  <a:pt x="100065" y="301812"/>
                  <a:pt x="66197" y="374526"/>
                  <a:pt x="48268" y="424330"/>
                </a:cubicBezTo>
                <a:cubicBezTo>
                  <a:pt x="30339" y="474134"/>
                  <a:pt x="26356" y="512981"/>
                  <a:pt x="18387" y="555812"/>
                </a:cubicBezTo>
                <a:cubicBezTo>
                  <a:pt x="10419" y="598643"/>
                  <a:pt x="2449" y="648448"/>
                  <a:pt x="457" y="681318"/>
                </a:cubicBezTo>
                <a:cubicBezTo>
                  <a:pt x="-1535" y="714188"/>
                  <a:pt x="3445" y="723153"/>
                  <a:pt x="6433" y="753035"/>
                </a:cubicBezTo>
                <a:cubicBezTo>
                  <a:pt x="9421" y="782917"/>
                  <a:pt x="12410" y="825749"/>
                  <a:pt x="18386" y="860612"/>
                </a:cubicBezTo>
                <a:cubicBezTo>
                  <a:pt x="24362" y="895475"/>
                  <a:pt x="35320" y="938306"/>
                  <a:pt x="42292" y="962212"/>
                </a:cubicBezTo>
                <a:cubicBezTo>
                  <a:pt x="49264" y="986118"/>
                  <a:pt x="57233" y="996078"/>
                  <a:pt x="60221" y="1004047"/>
                </a:cubicBezTo>
                <a:cubicBezTo>
                  <a:pt x="63209" y="1012016"/>
                  <a:pt x="60221" y="1008031"/>
                  <a:pt x="60221" y="1010023"/>
                </a:cubicBez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8" name="Freeform 17"/>
          <p:cNvSpPr/>
          <p:nvPr/>
        </p:nvSpPr>
        <p:spPr>
          <a:xfrm>
            <a:off x="5458990" y="2635302"/>
            <a:ext cx="385483" cy="309284"/>
          </a:xfrm>
          <a:custGeom>
            <a:avLst/>
            <a:gdLst>
              <a:gd name="connsiteX0" fmla="*/ 0 w 513977"/>
              <a:gd name="connsiteY0" fmla="*/ 0 h 400424"/>
              <a:gd name="connsiteX1" fmla="*/ 59765 w 513977"/>
              <a:gd name="connsiteY1" fmla="*/ 137459 h 400424"/>
              <a:gd name="connsiteX2" fmla="*/ 149412 w 513977"/>
              <a:gd name="connsiteY2" fmla="*/ 251012 h 400424"/>
              <a:gd name="connsiteX3" fmla="*/ 298824 w 513977"/>
              <a:gd name="connsiteY3" fmla="*/ 352612 h 400424"/>
              <a:gd name="connsiteX4" fmla="*/ 513977 w 513977"/>
              <a:gd name="connsiteY4" fmla="*/ 400424 h 400424"/>
              <a:gd name="connsiteX5" fmla="*/ 513977 w 513977"/>
              <a:gd name="connsiteY5" fmla="*/ 400424 h 400424"/>
              <a:gd name="connsiteX0" fmla="*/ 0 w 513977"/>
              <a:gd name="connsiteY0" fmla="*/ 0 h 412377"/>
              <a:gd name="connsiteX1" fmla="*/ 59765 w 513977"/>
              <a:gd name="connsiteY1" fmla="*/ 149412 h 412377"/>
              <a:gd name="connsiteX2" fmla="*/ 149412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12377"/>
              <a:gd name="connsiteX1" fmla="*/ 59765 w 513977"/>
              <a:gd name="connsiteY1" fmla="*/ 149412 h 412377"/>
              <a:gd name="connsiteX2" fmla="*/ 161365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12377"/>
              <a:gd name="connsiteX1" fmla="*/ 71718 w 513977"/>
              <a:gd name="connsiteY1" fmla="*/ 149412 h 412377"/>
              <a:gd name="connsiteX2" fmla="*/ 161365 w 513977"/>
              <a:gd name="connsiteY2" fmla="*/ 262965 h 412377"/>
              <a:gd name="connsiteX3" fmla="*/ 298824 w 513977"/>
              <a:gd name="connsiteY3" fmla="*/ 364565 h 412377"/>
              <a:gd name="connsiteX4" fmla="*/ 513977 w 513977"/>
              <a:gd name="connsiteY4" fmla="*/ 412377 h 412377"/>
              <a:gd name="connsiteX5" fmla="*/ 513977 w 513977"/>
              <a:gd name="connsiteY5" fmla="*/ 412377 h 412377"/>
              <a:gd name="connsiteX0" fmla="*/ 0 w 513977"/>
              <a:gd name="connsiteY0" fmla="*/ 0 h 400425"/>
              <a:gd name="connsiteX1" fmla="*/ 71718 w 513977"/>
              <a:gd name="connsiteY1" fmla="*/ 137460 h 400425"/>
              <a:gd name="connsiteX2" fmla="*/ 161365 w 513977"/>
              <a:gd name="connsiteY2" fmla="*/ 251013 h 400425"/>
              <a:gd name="connsiteX3" fmla="*/ 298824 w 513977"/>
              <a:gd name="connsiteY3" fmla="*/ 352613 h 400425"/>
              <a:gd name="connsiteX4" fmla="*/ 513977 w 513977"/>
              <a:gd name="connsiteY4" fmla="*/ 400425 h 400425"/>
              <a:gd name="connsiteX5" fmla="*/ 513977 w 513977"/>
              <a:gd name="connsiteY5" fmla="*/ 400425 h 400425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513977 w 513977"/>
              <a:gd name="connsiteY4" fmla="*/ 412378 h 412378"/>
              <a:gd name="connsiteX5" fmla="*/ 513977 w 513977"/>
              <a:gd name="connsiteY5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400426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388473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388473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  <a:gd name="connsiteX0" fmla="*/ 0 w 513977"/>
              <a:gd name="connsiteY0" fmla="*/ 0 h 412378"/>
              <a:gd name="connsiteX1" fmla="*/ 71718 w 513977"/>
              <a:gd name="connsiteY1" fmla="*/ 149413 h 412378"/>
              <a:gd name="connsiteX2" fmla="*/ 161365 w 513977"/>
              <a:gd name="connsiteY2" fmla="*/ 262966 h 412378"/>
              <a:gd name="connsiteX3" fmla="*/ 298824 w 513977"/>
              <a:gd name="connsiteY3" fmla="*/ 364566 h 412378"/>
              <a:gd name="connsiteX4" fmla="*/ 400424 w 513977"/>
              <a:gd name="connsiteY4" fmla="*/ 400426 h 412378"/>
              <a:gd name="connsiteX5" fmla="*/ 513977 w 513977"/>
              <a:gd name="connsiteY5" fmla="*/ 412378 h 412378"/>
              <a:gd name="connsiteX6" fmla="*/ 513977 w 513977"/>
              <a:gd name="connsiteY6" fmla="*/ 412378 h 41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977" h="412378">
                <a:moveTo>
                  <a:pt x="0" y="0"/>
                </a:moveTo>
                <a:cubicBezTo>
                  <a:pt x="5478" y="41835"/>
                  <a:pt x="44824" y="105585"/>
                  <a:pt x="71718" y="149413"/>
                </a:cubicBezTo>
                <a:cubicBezTo>
                  <a:pt x="98612" y="193241"/>
                  <a:pt x="123514" y="227107"/>
                  <a:pt x="161365" y="262966"/>
                </a:cubicBezTo>
                <a:cubicBezTo>
                  <a:pt x="199216" y="298825"/>
                  <a:pt x="258981" y="341656"/>
                  <a:pt x="298824" y="364566"/>
                </a:cubicBezTo>
                <a:cubicBezTo>
                  <a:pt x="338667" y="387476"/>
                  <a:pt x="364565" y="392457"/>
                  <a:pt x="400424" y="400426"/>
                </a:cubicBezTo>
                <a:cubicBezTo>
                  <a:pt x="436283" y="408395"/>
                  <a:pt x="495052" y="410386"/>
                  <a:pt x="513977" y="412378"/>
                </a:cubicBezTo>
                <a:lnTo>
                  <a:pt x="513977" y="412378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9" name="Freeform 18"/>
          <p:cNvSpPr/>
          <p:nvPr/>
        </p:nvSpPr>
        <p:spPr>
          <a:xfrm>
            <a:off x="5826543" y="2599446"/>
            <a:ext cx="430306" cy="345995"/>
          </a:xfrm>
          <a:custGeom>
            <a:avLst/>
            <a:gdLst>
              <a:gd name="connsiteX0" fmla="*/ 0 w 549835"/>
              <a:gd name="connsiteY0" fmla="*/ 460188 h 460188"/>
              <a:gd name="connsiteX1" fmla="*/ 131482 w 549835"/>
              <a:gd name="connsiteY1" fmla="*/ 430306 h 460188"/>
              <a:gd name="connsiteX2" fmla="*/ 268941 w 549835"/>
              <a:gd name="connsiteY2" fmla="*/ 364564 h 460188"/>
              <a:gd name="connsiteX3" fmla="*/ 412376 w 549835"/>
              <a:gd name="connsiteY3" fmla="*/ 215153 h 460188"/>
              <a:gd name="connsiteX4" fmla="*/ 549835 w 549835"/>
              <a:gd name="connsiteY4" fmla="*/ 0 h 460188"/>
              <a:gd name="connsiteX5" fmla="*/ 549835 w 549835"/>
              <a:gd name="connsiteY5" fmla="*/ 0 h 460188"/>
              <a:gd name="connsiteX0" fmla="*/ 0 w 555811"/>
              <a:gd name="connsiteY0" fmla="*/ 460188 h 460188"/>
              <a:gd name="connsiteX1" fmla="*/ 137458 w 555811"/>
              <a:gd name="connsiteY1" fmla="*/ 430306 h 460188"/>
              <a:gd name="connsiteX2" fmla="*/ 274917 w 555811"/>
              <a:gd name="connsiteY2" fmla="*/ 364564 h 460188"/>
              <a:gd name="connsiteX3" fmla="*/ 418352 w 555811"/>
              <a:gd name="connsiteY3" fmla="*/ 215153 h 460188"/>
              <a:gd name="connsiteX4" fmla="*/ 555811 w 555811"/>
              <a:gd name="connsiteY4" fmla="*/ 0 h 460188"/>
              <a:gd name="connsiteX5" fmla="*/ 555811 w 555811"/>
              <a:gd name="connsiteY5" fmla="*/ 0 h 460188"/>
              <a:gd name="connsiteX0" fmla="*/ 0 w 573741"/>
              <a:gd name="connsiteY0" fmla="*/ 460188 h 460188"/>
              <a:gd name="connsiteX1" fmla="*/ 155388 w 573741"/>
              <a:gd name="connsiteY1" fmla="*/ 430306 h 460188"/>
              <a:gd name="connsiteX2" fmla="*/ 292847 w 573741"/>
              <a:gd name="connsiteY2" fmla="*/ 364564 h 460188"/>
              <a:gd name="connsiteX3" fmla="*/ 436282 w 573741"/>
              <a:gd name="connsiteY3" fmla="*/ 215153 h 460188"/>
              <a:gd name="connsiteX4" fmla="*/ 573741 w 573741"/>
              <a:gd name="connsiteY4" fmla="*/ 0 h 460188"/>
              <a:gd name="connsiteX5" fmla="*/ 573741 w 573741"/>
              <a:gd name="connsiteY5" fmla="*/ 0 h 460188"/>
              <a:gd name="connsiteX0" fmla="*/ 0 w 573741"/>
              <a:gd name="connsiteY0" fmla="*/ 460188 h 460999"/>
              <a:gd name="connsiteX1" fmla="*/ 155388 w 573741"/>
              <a:gd name="connsiteY1" fmla="*/ 430306 h 460999"/>
              <a:gd name="connsiteX2" fmla="*/ 292847 w 573741"/>
              <a:gd name="connsiteY2" fmla="*/ 364564 h 460999"/>
              <a:gd name="connsiteX3" fmla="*/ 436282 w 573741"/>
              <a:gd name="connsiteY3" fmla="*/ 215153 h 460999"/>
              <a:gd name="connsiteX4" fmla="*/ 573741 w 573741"/>
              <a:gd name="connsiteY4" fmla="*/ 0 h 460999"/>
              <a:gd name="connsiteX5" fmla="*/ 573741 w 573741"/>
              <a:gd name="connsiteY5" fmla="*/ 0 h 460999"/>
              <a:gd name="connsiteX0" fmla="*/ 0 w 573741"/>
              <a:gd name="connsiteY0" fmla="*/ 460188 h 460999"/>
              <a:gd name="connsiteX1" fmla="*/ 155388 w 573741"/>
              <a:gd name="connsiteY1" fmla="*/ 430306 h 460999"/>
              <a:gd name="connsiteX2" fmla="*/ 292847 w 573741"/>
              <a:gd name="connsiteY2" fmla="*/ 364564 h 460999"/>
              <a:gd name="connsiteX3" fmla="*/ 436282 w 573741"/>
              <a:gd name="connsiteY3" fmla="*/ 215153 h 460999"/>
              <a:gd name="connsiteX4" fmla="*/ 573741 w 573741"/>
              <a:gd name="connsiteY4" fmla="*/ 0 h 460999"/>
              <a:gd name="connsiteX5" fmla="*/ 573741 w 573741"/>
              <a:gd name="connsiteY5" fmla="*/ 0 h 46099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73741 w 573741"/>
              <a:gd name="connsiteY4" fmla="*/ 0 h 461269"/>
              <a:gd name="connsiteX5" fmla="*/ 573741 w 573741"/>
              <a:gd name="connsiteY5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37882 w 573741"/>
              <a:gd name="connsiteY4" fmla="*/ 77694 h 461269"/>
              <a:gd name="connsiteX5" fmla="*/ 573741 w 573741"/>
              <a:gd name="connsiteY5" fmla="*/ 0 h 461269"/>
              <a:gd name="connsiteX6" fmla="*/ 573741 w 573741"/>
              <a:gd name="connsiteY6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436282 w 573741"/>
              <a:gd name="connsiteY3" fmla="*/ 215153 h 461269"/>
              <a:gd name="connsiteX4" fmla="*/ 525929 w 573741"/>
              <a:gd name="connsiteY4" fmla="*/ 77694 h 461269"/>
              <a:gd name="connsiteX5" fmla="*/ 573741 w 573741"/>
              <a:gd name="connsiteY5" fmla="*/ 0 h 461269"/>
              <a:gd name="connsiteX6" fmla="*/ 573741 w 573741"/>
              <a:gd name="connsiteY6" fmla="*/ 0 h 461269"/>
              <a:gd name="connsiteX0" fmla="*/ 0 w 573741"/>
              <a:gd name="connsiteY0" fmla="*/ 460188 h 461269"/>
              <a:gd name="connsiteX1" fmla="*/ 155388 w 573741"/>
              <a:gd name="connsiteY1" fmla="*/ 436283 h 461269"/>
              <a:gd name="connsiteX2" fmla="*/ 292847 w 573741"/>
              <a:gd name="connsiteY2" fmla="*/ 364564 h 461269"/>
              <a:gd name="connsiteX3" fmla="*/ 364565 w 573741"/>
              <a:gd name="connsiteY3" fmla="*/ 298823 h 461269"/>
              <a:gd name="connsiteX4" fmla="*/ 436282 w 573741"/>
              <a:gd name="connsiteY4" fmla="*/ 215153 h 461269"/>
              <a:gd name="connsiteX5" fmla="*/ 525929 w 573741"/>
              <a:gd name="connsiteY5" fmla="*/ 77694 h 461269"/>
              <a:gd name="connsiteX6" fmla="*/ 573741 w 573741"/>
              <a:gd name="connsiteY6" fmla="*/ 0 h 461269"/>
              <a:gd name="connsiteX7" fmla="*/ 573741 w 573741"/>
              <a:gd name="connsiteY7" fmla="*/ 0 h 461269"/>
              <a:gd name="connsiteX0" fmla="*/ 0 w 573741"/>
              <a:gd name="connsiteY0" fmla="*/ 460188 h 461327"/>
              <a:gd name="connsiteX1" fmla="*/ 155388 w 573741"/>
              <a:gd name="connsiteY1" fmla="*/ 436283 h 461327"/>
              <a:gd name="connsiteX2" fmla="*/ 292847 w 573741"/>
              <a:gd name="connsiteY2" fmla="*/ 358588 h 461327"/>
              <a:gd name="connsiteX3" fmla="*/ 364565 w 573741"/>
              <a:gd name="connsiteY3" fmla="*/ 298823 h 461327"/>
              <a:gd name="connsiteX4" fmla="*/ 436282 w 573741"/>
              <a:gd name="connsiteY4" fmla="*/ 215153 h 461327"/>
              <a:gd name="connsiteX5" fmla="*/ 525929 w 573741"/>
              <a:gd name="connsiteY5" fmla="*/ 77694 h 461327"/>
              <a:gd name="connsiteX6" fmla="*/ 573741 w 573741"/>
              <a:gd name="connsiteY6" fmla="*/ 0 h 461327"/>
              <a:gd name="connsiteX7" fmla="*/ 573741 w 573741"/>
              <a:gd name="connsiteY7" fmla="*/ 0 h 46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741" h="461327">
                <a:moveTo>
                  <a:pt x="0" y="460188"/>
                </a:moveTo>
                <a:cubicBezTo>
                  <a:pt x="43329" y="465167"/>
                  <a:pt x="106580" y="453216"/>
                  <a:pt x="155388" y="436283"/>
                </a:cubicBezTo>
                <a:cubicBezTo>
                  <a:pt x="204196" y="419350"/>
                  <a:pt x="257984" y="381498"/>
                  <a:pt x="292847" y="358588"/>
                </a:cubicBezTo>
                <a:cubicBezTo>
                  <a:pt x="327710" y="335678"/>
                  <a:pt x="340659" y="323725"/>
                  <a:pt x="364565" y="298823"/>
                </a:cubicBezTo>
                <a:cubicBezTo>
                  <a:pt x="388471" y="273921"/>
                  <a:pt x="409388" y="252008"/>
                  <a:pt x="436282" y="215153"/>
                </a:cubicBezTo>
                <a:cubicBezTo>
                  <a:pt x="463176" y="178298"/>
                  <a:pt x="503019" y="113553"/>
                  <a:pt x="525929" y="77694"/>
                </a:cubicBezTo>
                <a:cubicBezTo>
                  <a:pt x="548839" y="41835"/>
                  <a:pt x="565772" y="12949"/>
                  <a:pt x="573741" y="0"/>
                </a:cubicBezTo>
                <a:lnTo>
                  <a:pt x="573741" y="0"/>
                </a:lnTo>
              </a:path>
            </a:pathLst>
          </a:custGeom>
          <a:noFill/>
          <a:ln w="1143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pic>
        <p:nvPicPr>
          <p:cNvPr id="20" name="Picture 2" descr="Green and Blue Pencils in the Sun clipart. Free download transparent .PNG | 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285">
            <a:off x="4663749" y="1130876"/>
            <a:ext cx="624947" cy="88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15244" y="21441"/>
            <a:ext cx="1572648" cy="646331"/>
            <a:chOff x="344775" y="-5931"/>
            <a:chExt cx="2581867" cy="119092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427" b="83073" l="9517" r="11859"/>
                      </a14:imgEffect>
                    </a14:imgLayer>
                  </a14:imgProps>
                </a:ext>
              </a:extLst>
            </a:blip>
            <a:srcRect l="9946" t="79355" r="88211" b="16957"/>
            <a:stretch/>
          </p:blipFill>
          <p:spPr>
            <a:xfrm>
              <a:off x="344775" y="0"/>
              <a:ext cx="959370" cy="107929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04144" y="-5931"/>
              <a:ext cx="1622498" cy="1190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992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4 0.07061 L -0.03924 0.07092 C -0.04028 0.06969 -0.04323 0.06722 -0.04462 0.06537 C -0.04514 0.06445 -0.04549 0.06352 -0.04618 0.0626 C -0.04653 0.06229 -0.05 0.06044 -0.05104 0.06013 C -0.05157 0.05982 -0.05226 0.06013 -0.05295 0.06013 L -0.05295 0.06044 C -0.05538 0.05982 -0.05782 0.05982 -0.06025 0.05921 C -0.06129 0.0589 -0.0632 0.05766 -0.0632 0.05797 C -0.06493 0.05797 -0.06684 0.05797 -0.06858 0.05828 C -0.06927 0.05859 -0.06997 0.0589 -0.07066 0.05921 C -0.07118 0.05951 -0.07205 0.06013 -0.07205 0.06044 L -0.07205 0.06013 C -0.07327 0.06106 -0.07466 0.06167 -0.07604 0.0626 C -0.07657 0.06321 -0.07691 0.06414 -0.07743 0.06445 C -0.07847 0.06537 -0.08038 0.0663 -0.08038 0.06661 C -0.08091 0.06722 -0.08125 0.06846 -0.08177 0.06907 C -0.08282 0.06969 -0.08472 0.07061 -0.08472 0.07092 L -0.08924 0.07586 L -0.09063 0.07771 C -0.09202 0.08079 -0.09115 0.07956 -0.09254 0.08202 L -0.09254 0.08233 C -0.09358 0.08418 -0.09479 0.08603 -0.09566 0.08788 C -0.09827 0.09436 -0.09462 0.08696 -0.09809 0.09343 C -0.09827 0.09436 -0.09879 0.09559 -0.09896 0.09683 C -0.09931 0.09837 -0.09931 0.10053 -0.1 0.10207 L -0.10104 0.10453 C -0.10313 0.11656 -0.10087 0.10453 -0.10295 0.11317 C -0.10313 0.11409 -0.10313 0.11502 -0.10347 0.11594 C -0.10365 0.11718 -0.104 0.11841 -0.10452 0.11934 C -0.10469 0.12088 -0.10521 0.12427 -0.10538 0.1255 C -0.10556 0.12612 -0.10538 0.12674 -0.10538 0.12735 L -0.10538 0.12766 C -0.10573 0.1292 -0.10747 0.13691 -0.10782 0.13938 C -0.10799 0.14061 -0.10816 0.14154 -0.10834 0.14277 C -0.10903 0.14678 -0.10938 0.14801 -0.10972 0.15171 C -0.11025 0.1551 -0.11077 0.1622 -0.11077 0.16251 C -0.11025 0.17052 -0.11025 0.16744 -0.11025 0.17176 L -0.11025 0.17206 C -0.1099 0.17453 -0.10972 0.17761 -0.1092 0.18039 C -0.1092 0.18131 -0.10903 0.18224 -0.10868 0.18316 C -0.10868 0.18409 -0.10851 0.18532 -0.10834 0.18656 C -0.10816 0.18902 -0.10816 0.1918 -0.10782 0.19427 C -0.10782 0.19519 -0.10747 0.19612 -0.10729 0.19704 C -0.10729 0.19827 -0.10712 0.1992 -0.10677 0.20043 C -0.1066 0.20228 -0.10643 0.20568 -0.10591 0.20753 C -0.10556 0.20845 -0.10521 0.20907 -0.10486 0.20999 C -0.10452 0.21215 -0.10434 0.21338 -0.10347 0.21523 C -0.1033 0.21554 -0.10313 0.21523 -0.10295 0.21523 L -0.10295 0.21554 C -0.10209 0.2177 -0.10139 0.21986 -0.10035 0.22233 C -0.1 0.22325 -0.09931 0.22356 -0.09896 0.22479 C -0.09844 0.22633 -0.09879 0.2288 -0.09809 0.23004 L -0.09514 0.23528 C -0.09462 0.23805 -0.09497 0.23744 -0.0941 0.23867 L -0.0941 0.23898 C -0.09271 0.24021 -0.0915 0.24144 -0.09011 0.24299 C -0.08959 0.24391 -0.08907 0.24484 -0.08872 0.24576 C -0.08837 0.24669 -0.0882 0.24761 -0.08785 0.24854 C -0.08681 0.24946 -0.08472 0.25008 -0.08472 0.25039 C -0.08229 0.25316 -0.0842 0.25131 -0.08091 0.25285 C -0.07847 0.25378 -0.08021 0.25347 -0.07847 0.25347 L -0.07847 0.25378 C -0.07726 0.25563 -0.07639 0.2581 -0.075 0.25964 C -0.07431 0.26056 -0.07327 0.26025 -0.07257 0.26056 C -0.07153 0.26087 -0.07066 0.26118 -0.06962 0.26149 C -0.06875 0.26149 -0.06806 0.26241 -0.06702 0.26241 C -0.06372 0.26241 -0.06025 0.26241 -0.05677 0.26241 L -0.05677 0.26272 C -0.05504 0.2621 -0.0533 0.2618 -0.05157 0.26149 C -0.05087 0.26118 -0.05018 0.26118 -0.04948 0.26056 C -0.04844 0.25964 -0.04757 0.2581 -0.04653 0.25686 C -0.04618 0.25655 -0.04549 0.25594 -0.04514 0.25532 C -0.04323 0.25224 -0.04427 0.25316 -0.04202 0.25193 C -0.0415 0.251 -0.0408 0.25039 -0.04011 0.24915 C -0.03959 0.24854 -0.03924 0.2473 -0.03872 0.24669 C -0.0382 0.24576 -0.03733 0.24545 -0.03681 0.24484 C -0.03577 0.24206 -0.03629 0.24299 -0.03525 0.24144 L -0.03525 0.24175 C -0.0342 0.23959 -0.03282 0.23805 -0.03177 0.2362 C -0.03108 0.23435 -0.02986 0.23065 -0.02986 0.23096 C -0.02969 0.22973 -0.02969 0.22849 -0.02952 0.22726 C -0.02917 0.22633 -0.02865 0.22572 -0.02847 0.22479 C -0.02795 0.22233 -0.02795 0.22017 -0.02743 0.2177 L -0.02604 0.20999 L -0.02535 0.20753 C -0.02535 0.2066 -0.02518 0.20568 -0.025 0.20475 L -0.02396 0.20136 L -0.02448 0.20475 L -0.02448 0.20506 C -0.02413 0.20167 -0.02379 0.19827 -0.02344 0.19519 C -0.02327 0.19396 -0.02327 0.19272 -0.02309 0.1918 C -0.02275 0.19087 -0.0224 0.18995 -0.02205 0.18902 C -0.0217 0.18532 -0.02153 0.18316 -0.02118 0.17946 C -0.02084 0.17823 -0.02066 0.177 -0.02066 0.17607 C -0.01979 0.16251 -0.02014 0.1696 -0.02014 0.15418 L -0.02014 0.15449 C -0.02032 0.14339 -0.02032 0.13259 -0.02066 0.12211 C -0.02066 0.11995 -0.02118 0.11779 -0.02153 0.11594 C -0.0217 0.11563 -0.02153 0.11533 -0.02153 0.11502 L -0.02153 0.11533 C -0.02275 0.11193 -0.02431 0.10916 -0.025 0.10546 C -0.02622 0.09929 -0.02535 0.10176 -0.02691 0.09775 C -0.02778 0.09158 -0.02691 0.09652 -0.029 0.09066 C -0.02934 0.08973 -0.02952 0.08819 -0.02986 0.08727 C -0.03021 0.08603 -0.03091 0.08572 -0.03143 0.08449 C -0.03247 0.08202 -0.03438 0.07524 -0.03629 0.07401 L -0.03785 0.07308 C -0.03663 0.07617 -0.03716 0.07493 -0.03629 0.07678 L -0.03629 0.07709 C -0.0349 0.07493 -0.03351 0.07339 -0.03229 0.07154 C -0.02761 0.06414 -0.03525 0.07339 -0.02986 0.06722 C -0.02865 0.06414 -0.02726 0.06044 -0.02535 0.05828 L -0.02396 0.05674 C -0.02379 0.05581 -0.02379 0.05489 -0.02344 0.05427 C -0.02275 0.05211 -0.0217 0.05088 -0.02066 0.04965 C -0.01962 0.04687 -0.02032 0.04718 -0.0191 0.04718 L -0.0191 0.04749 C -0.01893 0.05551 -0.01893 0.06383 -0.01858 0.07247 C -0.01858 0.07401 -0.01806 0.07586 -0.01806 0.07771 C -0.01806 0.08665 -0.01806 0.09559 -0.01806 0.10453 L -0.01806 0.10484 C -0.01893 0.13198 -0.01893 0.12304 -0.01806 0.15942 C -0.01806 0.16374 -0.01788 0.16775 -0.01754 0.17176 C -0.01702 0.18008 -0.01702 0.17299 -0.01702 0.17607 L -0.01702 0.17638 C -0.0165 0.22788 -0.01667 0.20845 -0.01667 0.23343 L -0.01667 0.23374 C -0.0165 0.2362 -0.0165 0.23898 -0.01615 0.24144 C -0.01597 0.24237 -0.01545 0.24299 -0.01511 0.24391 C -0.01233 0.25316 -0.0165 0.24175 -0.01285 0.251 C -0.01198 0.25255 -0.01181 0.25563 -0.01077 0.25625 C -0.0092 0.25717 -0.00972 0.25655 -0.00868 0.25779 L -0.00868 0.2581 L -0.00452 0.25964 C -0.00382 0.25995 -0.00313 0.26056 -0.00243 0.26056 C -0.00035 0.26056 0.00173 0.26056 0.00382 0.26056 L 0.00382 0.26087 C 0.01232 0.25594 0.00625 0.26056 0.01076 0.25532 C 0.01146 0.2547 0.01215 0.25409 0.01267 0.25347 C 0.01371 0.25285 0.0158 0.25193 0.0158 0.25224 C 0.01632 0.25131 0.01666 0.25039 0.01718 0.25008 C 0.01979 0.24761 0.01753 0.25131 0.02048 0.24761 C 0.021 0.24699 0.02118 0.24638 0.02153 0.24576 L 0.02153 0.24607 C 0.02309 0.24329 0.02465 0.24114 0.02604 0.23867 C 0.02708 0.23651 0.02795 0.2325 0.02847 0.23004 C 0.02864 0.22911 0.02864 0.22819 0.02882 0.22726 C 0.02934 0.22633 0.02986 0.22572 0.03038 0.22479 C 0.03107 0.22171 0.03142 0.21986 0.03246 0.21678 C 0.03264 0.21585 0.03298 0.21523 0.03333 0.21431 C 0.03524 0.20753 0.03177 0.21678 0.03524 0.20845 C 0.03559 0.2066 0.03576 0.20475 0.03628 0.2029 L 0.03819 0.19766 L 0.03819 0.19797 C 0.04028 0.19303 0.04201 0.18964 0.04323 0.18378 C 0.0434 0.18316 0.0434 0.18224 0.04357 0.18131 C 0.04392 0.18008 0.04392 0.17885 0.04409 0.17792 C 0.04444 0.17669 0.04479 0.17546 0.04514 0.17422 C 0.04514 0.17453 0.04566 0.16836 0.046 0.16744 C 0.04653 0.16651 0.04705 0.16621 0.04757 0.16559 C 0.04791 0.16343 0.04826 0.16158 0.04843 0.15942 C 0.04843 0.1588 0.04843 0.1585 0.04843 0.15757 L 0.04843 0.15788 L 0.05642 0.14616 C 0.05694 0.14555 0.05746 0.14431 0.05833 0.1437 C 0.06007 0.14246 0.06163 0.14154 0.06319 0.1403 C 0.06389 0.13969 0.06458 0.13907 0.06528 0.13876 C 0.0658 0.13814 0.06649 0.13784 0.06718 0.13784 C 0.06823 0.13722 0.06909 0.1366 0.07014 0.13599 C 0.07465 0.12982 0.06892 0.13691 0.07552 0.13074 C 0.08021 0.12612 0.07517 0.12951 0.07882 0.12735 C 0.07934 0.12643 0.07968 0.12519 0.08038 0.12458 C 0.08837 0.11687 0.08021 0.12797 0.08871 0.11749 C 0.09045 0.11563 0.09184 0.11224 0.09357 0.1107 C 0.09531 0.10916 0.09705 0.10793 0.09843 0.10638 C 0.10121 0.10392 0.09896 0.10515 0.10191 0.10268 C 0.10295 0.10207 0.10382 0.10176 0.10486 0.10114 C 0.11128 0.09251 0.1033 0.10299 0.10833 0.09683 C 0.10903 0.0959 0.10955 0.09498 0.11024 0.09436 C 0.11076 0.09343 0.11128 0.09312 0.1118 0.09251 C 0.11441 0.08912 0.11284 0.09035 0.11528 0.08881 C 0.1158 0.0885 0.11632 0.08788 0.11666 0.08727 C 0.11718 0.08634 0.11753 0.08511 0.11823 0.08449 C 0.11857 0.08418 0.11962 0.08387 0.11962 0.08418 L 0.11962 0.08295 C 0.11857 0.08141 0.1158 0.0774 0.11475 0.07493 C 0.11423 0.07401 0.11389 0.07247 0.11319 0.07154 C 0.11232 0.07031 0.11146 0.06876 0.11024 0.06815 L 0.10746 0.0663 C 0.10694 0.06568 0.10642 0.06506 0.1059 0.06445 C 0.10486 0.06383 0.10295 0.0626 0.10295 0.06291 L 0.10295 0.0626 C 0.10104 0.06167 0.09896 0.06013 0.09705 0.05921 C 0.09653 0.0589 0.09583 0.05859 0.09514 0.05828 C 0.09323 0.05797 0.09132 0.05797 0.08923 0.05766 C 0.08715 0.05797 0.08507 0.05797 0.08298 0.05828 C 0.08246 0.05859 0.08177 0.05859 0.08142 0.05921 C 0.0809 0.06013 0.0809 0.06167 0.08038 0.0626 C 0.07951 0.06476 0.07691 0.06568 0.07604 0.0663 L 0.07465 0.06722 C 0.07396 0.06815 0.07361 0.06907 0.07309 0.06969 C 0.07257 0.07031 0.07205 0.07031 0.07153 0.07061 C 0.06892 0.0737 0.07118 0.07308 0.06909 0.07308 L 0.06909 0.07339 C 0.06823 0.07524 0.06718 0.07771 0.06632 0.07956 C 0.06562 0.08048 0.06475 0.0811 0.06423 0.08202 C 0.06371 0.08264 0.06319 0.08387 0.06267 0.08449 C 0.06215 0.08542 0.06146 0.08634 0.06076 0.08727 C 0.05937 0.08942 0.05937 0.08973 0.05833 0.09251 C 0.05746 0.09713 0.0585 0.09343 0.05642 0.09775 C 0.05573 0.09898 0.05468 0.10207 0.05434 0.10361 C 0.05399 0.10546 0.05364 0.10731 0.05347 0.10916 C 0.0533 0.11039 0.05312 0.11193 0.05295 0.11317 C 0.05278 0.11502 0.05278 0.11687 0.05243 0.11841 C 0.05225 0.11934 0.05225 0.12026 0.05191 0.12119 C 0.05173 0.12334 0.05173 0.12735 0.05104 0.12982 C 0.05 0.13352 0.05 0.13136 0.05 0.13321 L 0.05 0.13352 C 0.04982 0.13938 0.04965 0.15387 0.04896 0.16127 C 0.04896 0.16251 0.04843 0.16343 0.04843 0.16466 C 0.04843 0.1696 0.04843 0.17453 0.04843 0.17946 L 0.04843 0.17977 C 0.04861 0.18502 0.04878 0.19057 0.04896 0.19612 C 0.04896 0.19704 0.0493 0.19797 0.04965 0.19858 C 0.05 0.20012 0.05052 0.20105 0.05104 0.20197 C 0.05121 0.2029 0.05139 0.20382 0.05156 0.20475 C 0.05173 0.20598 0.05173 0.20722 0.05191 0.20845 C 0.05225 0.20938 0.05278 0.21061 0.05295 0.21184 C 0.05468 0.21924 0.05225 0.2103 0.05382 0.21585 L 0.05382 0.21616 C 0.05468 0.21893 0.05555 0.22356 0.05694 0.22664 C 0.05729 0.22757 0.05798 0.22819 0.05833 0.22911 C 0.05903 0.23065 0.05955 0.23281 0.06024 0.23435 C 0.06076 0.23528 0.06128 0.2362 0.0618 0.23713 C 0.06215 0.23774 0.06232 0.23898 0.06267 0.23959 C 0.06319 0.24021 0.06423 0.24052 0.06423 0.24083 L 0.06423 0.24052 C 0.06528 0.24268 0.06649 0.24484 0.06771 0.24669 C 0.06805 0.2473 0.06875 0.24761 0.06909 0.24854 C 0.07083 0.25131 0.06944 0.25131 0.07153 0.25347 C 0.07274 0.25501 0.07396 0.25655 0.07552 0.25686 C 0.07847 0.2584 0.07673 0.25748 0.08038 0.25964 C 0.08229 0.26056 0.08142 0.26025 0.08298 0.26149 L 0.08298 0.2618 C 0.08403 0.26272 0.08507 0.26457 0.08628 0.2658 C 0.08715 0.26673 0.08923 0.26765 0.08923 0.26796 C 0.09271 0.26704 0.09653 0.26704 0.1 0.26673 C 0.10121 0.26642 0.1033 0.26519 0.10434 0.26488 C 0.10746 0.26365 0.10607 0.26488 0.10798 0.26334 L 0.10798 0.26365 C 0.10937 0.26149 0.11076 0.26025 0.11215 0.25871 C 0.11632 0.25501 0.11093 0.26118 0.11528 0.25625 C 0.11562 0.25532 0.1158 0.25409 0.11632 0.25347 C 0.11666 0.25316 0.11718 0.25316 0.11771 0.25285 C 0.11823 0.25224 0.11857 0.251 0.11909 0.25008 C 0.11944 0.24854 0.12048 0.24514 0.121 0.24391 C 0.12153 0.24329 0.12205 0.24299 0.12257 0.24206 C 0.125 0.23559 0.12187 0.24391 0.125 0.23713 C 0.12778 0.23096 0.125 0.2362 0.12656 0.23343 L 0.12656 0.23374 C 0.12725 0.23127 0.12778 0.2288 0.12847 0.22664 C 0.12882 0.2251 0.12934 0.22418 0.12986 0.22325 C 0.13055 0.2214 0.13107 0.21955 0.13194 0.2177 C 0.13298 0.21523 0.13455 0.21308 0.13524 0.20999 C 0.13559 0.20876 0.13593 0.20753 0.13628 0.2066 C 0.13646 0.20568 0.13698 0.20475 0.13715 0.20382 C 0.1375 0.2029 0.1375 0.20197 0.13767 0.20136 C 0.13819 0.1992 0.13854 0.1992 0.13923 0.19766 L 0.13923 0.19797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8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9" fill="hold" grpId="0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ình Nền Powerpoint Đẹp, Chất, Chủ Đề Phong Phú Cho Bạn Lựa Chọn - Ele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7"/>
          <p:cNvSpPr txBox="1"/>
          <p:nvPr/>
        </p:nvSpPr>
        <p:spPr>
          <a:xfrm>
            <a:off x="-1494972" y="209550"/>
            <a:ext cx="12239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PHÚ HÒA ĐÔNG </a:t>
            </a:r>
          </a:p>
        </p:txBody>
      </p:sp>
      <p:sp>
        <p:nvSpPr>
          <p:cNvPr id="6" name="Rectangle 5"/>
          <p:cNvSpPr/>
          <p:nvPr/>
        </p:nvSpPr>
        <p:spPr>
          <a:xfrm>
            <a:off x="694085" y="2977761"/>
            <a:ext cx="8092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7030A0"/>
                </a:solidFill>
                <a:latin typeface="HP001 5 hàng" pitchFamily="34" charset="0"/>
              </a:rPr>
              <a:t>Lớp</a:t>
            </a:r>
            <a:r>
              <a:rPr lang="en-US" sz="5400" b="1" dirty="0">
                <a:solidFill>
                  <a:srgbClr val="7030A0"/>
                </a:solidFill>
                <a:latin typeface="HP001 5 hàng" pitchFamily="34" charset="0"/>
              </a:rPr>
              <a:t> 1 </a:t>
            </a:r>
            <a:r>
              <a:rPr lang="en-US" sz="5400" b="1" dirty="0">
                <a:solidFill>
                  <a:srgbClr val="002060"/>
                </a:solidFill>
                <a:latin typeface="HP001 5 hàng" pitchFamily="34" charset="0"/>
              </a:rPr>
              <a:t>– </a:t>
            </a:r>
            <a:r>
              <a:rPr lang="en-US" sz="5400" b="1" dirty="0" err="1">
                <a:solidFill>
                  <a:srgbClr val="002060"/>
                </a:solidFill>
                <a:latin typeface="HP001 5 hàng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HP001 5 hàng" pitchFamily="34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HP001 5 hàng" pitchFamily="34" charset="0"/>
              </a:rPr>
              <a:t>6</a:t>
            </a:r>
            <a:r>
              <a:rPr lang="en-US" sz="5400" b="1" dirty="0" smtClean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5400" b="1" dirty="0">
                <a:latin typeface="HP001 5 hàng" pitchFamily="34" charset="0"/>
              </a:rPr>
              <a:t>–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HP001 5 hàng" pitchFamily="34" charset="0"/>
              </a:rPr>
              <a:t>Thứ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HP001 5 hàng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50000"/>
                  </a:schemeClr>
                </a:solidFill>
                <a:latin typeface="HP001 5 hàng" pitchFamily="34" charset="0"/>
              </a:rPr>
              <a:t>tư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HP001 5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7651" y="1235379"/>
            <a:ext cx="37535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 VẦN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8320" y="1597055"/>
            <a:ext cx="8037080" cy="1551442"/>
            <a:chOff x="759441" y="1821142"/>
            <a:chExt cx="7269176" cy="1436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7158936" y="1840240"/>
              <a:ext cx="865817" cy="2172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6346458" y="1829540"/>
              <a:ext cx="865817" cy="2172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5556840" y="1829540"/>
              <a:ext cx="865817" cy="2172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4753906" y="1837706"/>
              <a:ext cx="865817" cy="2172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3962400" y="1838681"/>
              <a:ext cx="865817" cy="2172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3151810" y="1839656"/>
              <a:ext cx="865817" cy="2172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2362200" y="1830399"/>
              <a:ext cx="865817" cy="2172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1549714" y="1821142"/>
              <a:ext cx="865817" cy="2172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/>
            <a:srcRect l="41375" t="55314" r="39071" b="34105"/>
            <a:stretch/>
          </p:blipFill>
          <p:spPr>
            <a:xfrm>
              <a:off x="759441" y="1821142"/>
              <a:ext cx="865817" cy="217208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7620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15516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23622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31518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39624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520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55626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352218" y="2029093"/>
              <a:ext cx="861069" cy="1228457"/>
              <a:chOff x="5274449" y="1187554"/>
              <a:chExt cx="3060099" cy="534263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889" t="39665" r="39071" b="25263"/>
              <a:stretch/>
            </p:blipFill>
            <p:spPr>
              <a:xfrm>
                <a:off x="5338407" y="1187554"/>
                <a:ext cx="2996141" cy="313128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40463" r="39071" b="34105"/>
              <a:stretch/>
            </p:blipFill>
            <p:spPr>
              <a:xfrm>
                <a:off x="5274449" y="4259557"/>
                <a:ext cx="3056503" cy="2270632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7162800" y="2029093"/>
              <a:ext cx="865817" cy="1228457"/>
              <a:chOff x="9069273" y="1187554"/>
              <a:chExt cx="3076973" cy="534263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506" t="39665" r="39071" b="25263"/>
              <a:stretch/>
            </p:blipFill>
            <p:spPr>
              <a:xfrm>
                <a:off x="9069273" y="1187554"/>
                <a:ext cx="3056503" cy="31312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41375" t="40463" r="39071" b="34105"/>
              <a:stretch/>
            </p:blipFill>
            <p:spPr>
              <a:xfrm>
                <a:off x="9069273" y="4259556"/>
                <a:ext cx="3076973" cy="2270632"/>
              </a:xfrm>
              <a:prstGeom prst="rect">
                <a:avLst/>
              </a:prstGeom>
            </p:spPr>
          </p:pic>
        </p:grpSp>
      </p:grpSp>
      <p:sp>
        <p:nvSpPr>
          <p:cNvPr id="45" name="TextBox 44"/>
          <p:cNvSpPr txBox="1"/>
          <p:nvPr/>
        </p:nvSpPr>
        <p:spPr>
          <a:xfrm>
            <a:off x="4890219" y="1581150"/>
            <a:ext cx="378406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ζ</a:t>
            </a:r>
            <a:r>
              <a:rPr lang="en-US" sz="7200" b="1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ïc</a:t>
            </a:r>
            <a:r>
              <a:rPr lang="vi-VN" sz="8625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 </a:t>
            </a:r>
            <a:endParaRPr lang="vi-VN" sz="8625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42182" y="1803786"/>
            <a:ext cx="378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b</a:t>
            </a:r>
            <a:r>
              <a:rPr lang="vi-VN" sz="7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ànƑ</a:t>
            </a:r>
            <a:r>
              <a:rPr lang="vi-VN" sz="7200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 </a:t>
            </a:r>
            <a:endParaRPr lang="vi-VN" sz="72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571" y="1606611"/>
            <a:ext cx="4109106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lá</a:t>
            </a:r>
            <a:r>
              <a:rPr lang="vi-VN" sz="8625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  </a:t>
            </a:r>
            <a:endParaRPr lang="vi-VN" sz="8625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16998" y="1800440"/>
            <a:ext cx="378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4 hàng" panose="020B0603050302020204" pitchFamily="34" charset="-93"/>
              </a:rPr>
              <a:t>ǧź</a:t>
            </a:r>
            <a:r>
              <a:rPr lang="vi-VN" sz="72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latin typeface="HP001 5 hàng" panose="020B0603050302020204" pitchFamily="34" charset="-93"/>
              </a:rPr>
              <a:t>  </a:t>
            </a:r>
            <a:endParaRPr lang="vi-VN" sz="7200" dirty="0">
              <a:ln>
                <a:solidFill>
                  <a:schemeClr val="bg1">
                    <a:lumMod val="85000"/>
                  </a:schemeClr>
                </a:solidFill>
              </a:ln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15244" y="21441"/>
            <a:ext cx="1572648" cy="646331"/>
            <a:chOff x="344775" y="-5931"/>
            <a:chExt cx="2581867" cy="119092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9946" t="79355" r="88211" b="16957"/>
            <a:stretch/>
          </p:blipFill>
          <p:spPr>
            <a:xfrm>
              <a:off x="344775" y="0"/>
              <a:ext cx="959370" cy="107929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304144" y="-5931"/>
              <a:ext cx="1622498" cy="1190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4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4400293" y="1408866"/>
            <a:ext cx="3512783" cy="18588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1" y="2190749"/>
            <a:ext cx="8915400" cy="842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Avo" pitchFamily="2" charset="0"/>
              </a:rPr>
              <a:t>CHUÙC CAÙC EM HOÏC TOÁT !</a:t>
            </a:r>
            <a:endParaRPr lang="en-US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372600" y="4577714"/>
            <a:ext cx="609600" cy="548640"/>
          </a:xfrm>
          <a:prstGeom prst="rect">
            <a:avLst/>
          </a:prstGeom>
        </p:spPr>
      </p:pic>
      <p:pic>
        <p:nvPicPr>
          <p:cNvPr id="7" name="Picture 2" descr="C:\Users\ADMIN\Desktop\51282172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1069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453552345 (3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-2669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52800" y="6667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 descr="C:\Users\ADMIN\Desktop\Tai nguyen thiet ke tro choi\Bảng gỗ\bat dau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8" y="43238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525000" y="4730114"/>
            <a:ext cx="6096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5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" y="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62" y="-33614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10" y="1123950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6-Point Star 1">
            <a:hlinkClick r:id="rId13" action="ppaction://hlinksldjump"/>
          </p:cNvPr>
          <p:cNvSpPr/>
          <p:nvPr/>
        </p:nvSpPr>
        <p:spPr>
          <a:xfrm>
            <a:off x="8534400" y="4476750"/>
            <a:ext cx="457200" cy="457200"/>
          </a:xfrm>
          <a:prstGeom prst="star6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714" y="1428750"/>
            <a:ext cx="11259426" cy="406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5027" y="-453679"/>
            <a:ext cx="3952118" cy="2533939"/>
            <a:chOff x="2645027" y="-453679"/>
            <a:chExt cx="3952118" cy="2533939"/>
          </a:xfrm>
        </p:grpSpPr>
        <p:pic>
          <p:nvPicPr>
            <p:cNvPr id="18" name="Picture 4" descr="C:\Users\ADMIN\Desktop\453552345 (3)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36" l="0" r="100000">
                          <a14:foregroundMark x1="48087" y1="3274" x2="50000" y2="34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488" y="-453679"/>
              <a:ext cx="3613657" cy="253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645027" y="565789"/>
              <a:ext cx="385394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C00000"/>
                  </a:solidFill>
                  <a:latin typeface="VNI-Avo" pitchFamily="2" charset="0"/>
                  <a:cs typeface="Times New Roman" panose="02020603050405020304" pitchFamily="18" charset="0"/>
                </a:rPr>
                <a:t>     </a:t>
              </a:r>
              <a:r>
                <a:rPr lang="en-US" sz="4000" b="1" dirty="0" smtClean="0">
                  <a:solidFill>
                    <a:srgbClr val="C00000"/>
                  </a:solidFill>
                  <a:latin typeface="VNI-Avo" pitchFamily="2" charset="0"/>
                  <a:cs typeface="Times New Roman" panose="02020603050405020304" pitchFamily="18" charset="0"/>
                </a:rPr>
                <a:t>Em ñoïc toát. Coâ khen !</a:t>
              </a:r>
              <a:endParaRPr lang="en-US" sz="4000" b="1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28601" y="3257550"/>
            <a:ext cx="70865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6600" b="1" dirty="0" smtClean="0">
                <a:solidFill>
                  <a:schemeClr val="accent3">
                    <a:lumMod val="50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an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 am  </a:t>
            </a:r>
            <a:r>
              <a:rPr lang="en-US" sz="6600" b="1" dirty="0" err="1" smtClean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ap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6600" b="1" dirty="0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at</a:t>
            </a:r>
            <a:endParaRPr lang="vi-VN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810"/>
            <a:ext cx="914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667000" y="3079728"/>
            <a:ext cx="4876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a. thaùp Chaøm</a:t>
            </a:r>
            <a:endParaRPr lang="en-US" sz="4400" b="1" dirty="0"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83488" y="-453679"/>
            <a:ext cx="3613657" cy="2533939"/>
            <a:chOff x="2983488" y="-453679"/>
            <a:chExt cx="3613657" cy="2533939"/>
          </a:xfrm>
        </p:grpSpPr>
        <p:pic>
          <p:nvPicPr>
            <p:cNvPr id="18" name="Picture 4" descr="C:\Users\ADMIN\Desktop\453552345 (3)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636" l="0" r="100000">
                          <a14:foregroundMark x1="48087" y1="3274" x2="50000" y2="34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488" y="-453679"/>
              <a:ext cx="3613657" cy="253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276600" y="706032"/>
              <a:ext cx="31309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smtClean="0">
                  <a:solidFill>
                    <a:srgbClr val="C00000"/>
                  </a:solidFill>
                  <a:latin typeface="VNI-Avo" pitchFamily="2" charset="0"/>
                  <a:cs typeface="Times New Roman" panose="02020603050405020304" pitchFamily="18" charset="0"/>
                </a:rPr>
                <a:t>Coâ khen !</a:t>
              </a:r>
              <a:endParaRPr lang="en-US" sz="4800" b="1" dirty="0">
                <a:latin typeface="VNI-Avo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32941" t="22794" r="30531" b="32108"/>
          <a:stretch/>
        </p:blipFill>
        <p:spPr>
          <a:xfrm>
            <a:off x="990600" y="3158731"/>
            <a:ext cx="1721192" cy="150024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Rectangle 11"/>
          <p:cNvSpPr/>
          <p:nvPr/>
        </p:nvSpPr>
        <p:spPr>
          <a:xfrm>
            <a:off x="2667000" y="3867150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b. nhaø saøn</a:t>
            </a:r>
            <a:endParaRPr lang="en-US" sz="4400" b="1" dirty="0"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983488" y="-453679"/>
            <a:ext cx="3613657" cy="2533939"/>
            <a:chOff x="2983488" y="-453679"/>
            <a:chExt cx="3613657" cy="2533939"/>
          </a:xfrm>
        </p:grpSpPr>
        <p:pic>
          <p:nvPicPr>
            <p:cNvPr id="16" name="Picture 4" descr="C:\Users\ADMIN\Desktop\453552345 (3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636" l="0" r="100000">
                          <a14:foregroundMark x1="48087" y1="3274" x2="50000" y2="34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488" y="-453679"/>
              <a:ext cx="3613657" cy="253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048000" y="895350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  <a:cs typeface="Times New Roman" panose="02020603050405020304" pitchFamily="18" charset="0"/>
                </a:rPr>
                <a:t>Coâ khen em !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5" descr="C:\Users\ADMIN\Desktop\Tai nguyen thiet ke tro choi\Bảng gỗ\tro v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14400" y="3409950"/>
            <a:ext cx="571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VNI-Avo" pitchFamily="2" charset="0"/>
                <a:cs typeface="Times New Roman" panose="02020603050405020304" pitchFamily="18" charset="0"/>
              </a:rPr>
              <a:t>Dì L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am</a:t>
            </a:r>
            <a:r>
              <a:rPr lang="en-US" sz="6000" b="1" dirty="0" smtClean="0">
                <a:latin typeface="VNI-Avo" pitchFamily="2" charset="0"/>
                <a:cs typeface="Times New Roman" panose="02020603050405020304" pitchFamily="18" charset="0"/>
              </a:rPr>
              <a:t> laø y taù.</a:t>
            </a:r>
            <a:endParaRPr lang="en-US" sz="6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er Teaching Students In Classroom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b="19765"/>
          <a:stretch/>
        </p:blipFill>
        <p:spPr bwMode="auto">
          <a:xfrm>
            <a:off x="0" y="-42126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5048" y="-171450"/>
            <a:ext cx="3910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5400" b="1" dirty="0" smtClean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Baøi </a:t>
            </a:r>
            <a:r>
              <a:rPr lang="en-US" sz="5400" b="1" dirty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28:</a:t>
            </a:r>
            <a:r>
              <a:rPr lang="en-US" sz="7200" b="1" dirty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endParaRPr lang="vi-VN" sz="7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361950"/>
            <a:ext cx="54280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ang</a:t>
            </a:r>
            <a:r>
              <a:rPr lang="en-US" sz="11500" b="1" dirty="0">
                <a:solidFill>
                  <a:schemeClr val="bg1"/>
                </a:solidFill>
                <a:latin typeface="VNI-Avo" pitchFamily="2" charset="0"/>
                <a:cs typeface="Times New Roman" panose="02020603050405020304" pitchFamily="18" charset="0"/>
              </a:rPr>
              <a:t> ac</a:t>
            </a:r>
            <a:endParaRPr lang="vi-VN" sz="1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19075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(Tieát 1)</a:t>
            </a:r>
            <a:endParaRPr lang="en-US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àu hồng nhạt không hoa vă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403" y="-95250"/>
            <a:ext cx="24769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Khaùm phaù</a:t>
            </a:r>
            <a:endParaRPr lang="vi-VN" sz="3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/>
          </a:blip>
          <a:srcRect l="9599" t="28125" r="87866" b="67777"/>
          <a:stretch/>
        </p:blipFill>
        <p:spPr>
          <a:xfrm>
            <a:off x="0" y="-11091"/>
            <a:ext cx="595858" cy="541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3020" t="18650" r="38062" b="51976"/>
          <a:stretch/>
        </p:blipFill>
        <p:spPr>
          <a:xfrm>
            <a:off x="1240077" y="556639"/>
            <a:ext cx="2733806" cy="167933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4" descr="Có nên trồng cây bàng trong vườn nhà? | www.tinmoitruong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5" y="228600"/>
            <a:ext cx="8933105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2190750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laù baøng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2190750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      b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aøng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2114550"/>
            <a:ext cx="259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      b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aøng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272415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      </a:t>
            </a:r>
          </a:p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ang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1" y="4310127"/>
            <a:ext cx="4190999" cy="604773"/>
            <a:chOff x="455272" y="5373786"/>
            <a:chExt cx="4505448" cy="806364"/>
          </a:xfrm>
        </p:grpSpPr>
        <p:sp>
          <p:nvSpPr>
            <p:cNvPr id="16" name="Rectangle 15"/>
            <p:cNvSpPr/>
            <p:nvPr/>
          </p:nvSpPr>
          <p:spPr>
            <a:xfrm>
              <a:off x="455272" y="5373862"/>
              <a:ext cx="81917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VNI-Avo" pitchFamily="2" charset="0"/>
                  <a:cs typeface="Times New Roman" panose="02020603050405020304" pitchFamily="18" charset="0"/>
                </a:rPr>
                <a:t>a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65948" y="5373786"/>
              <a:ext cx="1146842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VNI-Avo" pitchFamily="2" charset="0"/>
                  <a:cs typeface="Times New Roman" panose="02020603050405020304" pitchFamily="18" charset="0"/>
                </a:rPr>
                <a:t>ng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Connector 17"/>
            <p:cNvCxnSpPr>
              <a:stCxn id="16" idx="3"/>
              <a:endCxn id="17" idx="1"/>
            </p:cNvCxnSpPr>
            <p:nvPr/>
          </p:nvCxnSpPr>
          <p:spPr>
            <a:xfrm flipV="1">
              <a:off x="1274443" y="5775718"/>
              <a:ext cx="491505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650044" y="5373786"/>
              <a:ext cx="1310676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VNI-Avo" pitchFamily="2" charset="0"/>
                  <a:cs typeface="Times New Roman" panose="02020603050405020304" pitchFamily="18" charset="0"/>
                </a:rPr>
                <a:t>ang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912789" y="5773750"/>
              <a:ext cx="737255" cy="40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515499" y="556639"/>
            <a:ext cx="2800238" cy="1687883"/>
            <a:chOff x="7353998" y="742185"/>
            <a:chExt cx="3733651" cy="22505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/>
            <a:srcRect l="36329" t="19421" r="40274" b="49814"/>
            <a:stretch/>
          </p:blipFill>
          <p:spPr>
            <a:xfrm>
              <a:off x="7353998" y="742185"/>
              <a:ext cx="3668905" cy="2250510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/>
            <a:srcRect l="53237" t="19421" r="42238" b="76043"/>
            <a:stretch/>
          </p:blipFill>
          <p:spPr>
            <a:xfrm>
              <a:off x="10498926" y="778070"/>
              <a:ext cx="588723" cy="4859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6" name="TextBox 35"/>
          <p:cNvSpPr txBox="1"/>
          <p:nvPr/>
        </p:nvSpPr>
        <p:spPr>
          <a:xfrm>
            <a:off x="5715000" y="2190750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nhaïc só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24400" y="2190750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      nh</a:t>
            </a:r>
            <a:r>
              <a:rPr lang="en-US" sz="4400" b="1" dirty="0" smtClean="0">
                <a:solidFill>
                  <a:srgbClr val="C00000"/>
                </a:solidFill>
                <a:latin typeface="VNI-Avo" pitchFamily="2" charset="0"/>
              </a:rPr>
              <a:t>aïc</a:t>
            </a:r>
            <a:endParaRPr lang="en-US" sz="44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24400" y="280035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      nh</a:t>
            </a:r>
            <a:r>
              <a:rPr lang="en-US" sz="4400" b="1" dirty="0" smtClean="0">
                <a:solidFill>
                  <a:srgbClr val="C00000"/>
                </a:solidFill>
                <a:latin typeface="VNI-Avo" pitchFamily="2" charset="0"/>
              </a:rPr>
              <a:t>aïc</a:t>
            </a:r>
            <a:r>
              <a:rPr lang="en-US" sz="4400" b="1" dirty="0" smtClean="0">
                <a:latin typeface="VNI-Avo" pitchFamily="2" charset="0"/>
              </a:rPr>
              <a:t> 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24600" y="2724150"/>
            <a:ext cx="17703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VNI-Avo" pitchFamily="2" charset="0"/>
              </a:rPr>
              <a:t>      </a:t>
            </a:r>
          </a:p>
          <a:p>
            <a:r>
              <a:rPr lang="en-US" sz="4400" b="1" dirty="0" smtClean="0">
                <a:solidFill>
                  <a:srgbClr val="C00000"/>
                </a:solidFill>
                <a:latin typeface="VNI-Avo" pitchFamily="2" charset="0"/>
              </a:rPr>
              <a:t>ac</a:t>
            </a:r>
            <a:endParaRPr lang="en-US" sz="44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600149" y="4252977"/>
            <a:ext cx="3086651" cy="604773"/>
            <a:chOff x="701023" y="5373786"/>
            <a:chExt cx="4115534" cy="806364"/>
          </a:xfrm>
        </p:grpSpPr>
        <p:sp>
          <p:nvSpPr>
            <p:cNvPr id="43" name="Rectangle 42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VNI-Avo" pitchFamily="2" charset="0"/>
                  <a:cs typeface="Times New Roman" panose="02020603050405020304" pitchFamily="18" charset="0"/>
                </a:rPr>
                <a:t>a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120655" y="5373786"/>
              <a:ext cx="753624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VNI-Avo" pitchFamily="2" charset="0"/>
                  <a:cs typeface="Times New Roman" panose="02020603050405020304" pitchFamily="18" charset="0"/>
                </a:rPr>
                <a:t>c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" name="Straight Connector 44"/>
            <p:cNvCxnSpPr>
              <a:stCxn id="43" idx="3"/>
              <a:endCxn id="44" idx="1"/>
            </p:cNvCxnSpPr>
            <p:nvPr/>
          </p:nvCxnSpPr>
          <p:spPr>
            <a:xfrm flipV="1">
              <a:off x="1552304" y="5775718"/>
              <a:ext cx="568351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3457190" y="5373786"/>
              <a:ext cx="1359367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VNI-Avo" pitchFamily="2" charset="0"/>
                  <a:cs typeface="Times New Roman" panose="02020603050405020304" pitchFamily="18" charset="0"/>
                </a:rPr>
                <a:t>ac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/>
            <p:cNvCxnSpPr>
              <a:stCxn id="44" idx="3"/>
              <a:endCxn id="46" idx="1"/>
            </p:cNvCxnSpPr>
            <p:nvPr/>
          </p:nvCxnSpPr>
          <p:spPr>
            <a:xfrm>
              <a:off x="2874279" y="5775718"/>
              <a:ext cx="582911" cy="211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36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237</Words>
  <Application>Microsoft Office PowerPoint</Application>
  <PresentationFormat>On-screen Show (16:9)</PresentationFormat>
  <Paragraphs>90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130</cp:revision>
  <dcterms:created xsi:type="dcterms:W3CDTF">2017-12-31T23:29:53Z</dcterms:created>
  <dcterms:modified xsi:type="dcterms:W3CDTF">2021-10-18T14:14:06Z</dcterms:modified>
</cp:coreProperties>
</file>